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18"/>
  </p:notesMasterIdLst>
  <p:sldIdLst>
    <p:sldId id="257" r:id="rId2"/>
    <p:sldId id="478" r:id="rId3"/>
    <p:sldId id="477" r:id="rId4"/>
    <p:sldId id="425" r:id="rId5"/>
    <p:sldId id="499" r:id="rId6"/>
    <p:sldId id="501" r:id="rId7"/>
    <p:sldId id="502" r:id="rId8"/>
    <p:sldId id="503" r:id="rId9"/>
    <p:sldId id="504" r:id="rId10"/>
    <p:sldId id="505" r:id="rId11"/>
    <p:sldId id="506" r:id="rId12"/>
    <p:sldId id="507" r:id="rId13"/>
    <p:sldId id="509" r:id="rId14"/>
    <p:sldId id="510" r:id="rId15"/>
    <p:sldId id="512" r:id="rId16"/>
    <p:sldId id="438"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829" autoAdjust="0"/>
  </p:normalViewPr>
  <p:slideViewPr>
    <p:cSldViewPr>
      <p:cViewPr varScale="1">
        <p:scale>
          <a:sx n="115" d="100"/>
          <a:sy n="115" d="100"/>
        </p:scale>
        <p:origin x="-1524" y="-96"/>
      </p:cViewPr>
      <p:guideLst>
        <p:guide orient="horz" pos="2160"/>
        <p:guide pos="2880"/>
      </p:guideLst>
    </p:cSldViewPr>
  </p:slideViewPr>
  <p:notesTextViewPr>
    <p:cViewPr>
      <p:scale>
        <a:sx n="1" d="1"/>
        <a:sy n="1" d="1"/>
      </p:scale>
      <p:origin x="0" y="0"/>
    </p:cViewPr>
  </p:notesTextViewPr>
  <p:notesViewPr>
    <p:cSldViewPr>
      <p:cViewPr varScale="1">
        <p:scale>
          <a:sx n="139" d="100"/>
          <a:sy n="139" d="100"/>
        </p:scale>
        <p:origin x="-108" y="-49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ADEDC72A-D3FB-4041-96E6-75AF2D4D4C03}" type="datetimeFigureOut">
              <a:rPr lang="en-US" smtClean="0"/>
              <a:t>5/14/2015</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552B6065-5F7E-4D55-8D07-5C4E9BE6C5BA}" type="slidenum">
              <a:rPr lang="en-US" smtClean="0"/>
              <a:t>‹#›</a:t>
            </a:fld>
            <a:endParaRPr lang="en-US" dirty="0"/>
          </a:p>
        </p:txBody>
      </p:sp>
    </p:spTree>
    <p:extLst>
      <p:ext uri="{BB962C8B-B14F-4D97-AF65-F5344CB8AC3E}">
        <p14:creationId xmlns:p14="http://schemas.microsoft.com/office/powerpoint/2010/main" val="1399056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2B6065-5F7E-4D55-8D07-5C4E9BE6C5BA}" type="slidenum">
              <a:rPr lang="en-US" smtClean="0"/>
              <a:t>1</a:t>
            </a:fld>
            <a:endParaRPr lang="en-US" dirty="0"/>
          </a:p>
        </p:txBody>
      </p:sp>
    </p:spTree>
    <p:extLst>
      <p:ext uri="{BB962C8B-B14F-4D97-AF65-F5344CB8AC3E}">
        <p14:creationId xmlns:p14="http://schemas.microsoft.com/office/powerpoint/2010/main" val="4106653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Slide-Pictureon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066801"/>
            <a:ext cx="7772400" cy="1127760"/>
          </a:xfrm>
        </p:spPr>
        <p:txBody>
          <a:bodyPr anchor="t">
            <a:normAutofit/>
          </a:bodyPr>
          <a:lstStyle>
            <a:lvl1pPr>
              <a:defRPr sz="3200" b="0" baseline="0">
                <a:solidFill>
                  <a:schemeClr val="tx1"/>
                </a:solidFill>
              </a:defRPr>
            </a:lvl1pPr>
          </a:lstStyle>
          <a:p>
            <a:r>
              <a:rPr lang="en-US" dirty="0" smtClean="0"/>
              <a:t>Title Slide Line One</a:t>
            </a:r>
            <a:br>
              <a:rPr lang="en-US" dirty="0" smtClean="0"/>
            </a:br>
            <a:r>
              <a:rPr lang="en-US" dirty="0" smtClean="0"/>
              <a:t>Line Two</a:t>
            </a:r>
            <a:endParaRPr lang="en-US" dirty="0"/>
          </a:p>
        </p:txBody>
      </p:sp>
      <p:sp>
        <p:nvSpPr>
          <p:cNvPr id="3" name="Subtitle 2"/>
          <p:cNvSpPr>
            <a:spLocks noGrp="1"/>
          </p:cNvSpPr>
          <p:nvPr>
            <p:ph type="subTitle" idx="1"/>
          </p:nvPr>
        </p:nvSpPr>
        <p:spPr>
          <a:xfrm>
            <a:off x="1371600" y="2286000"/>
            <a:ext cx="6400800" cy="762000"/>
          </a:xfrm>
        </p:spPr>
        <p:txBody>
          <a:bodyPr>
            <a:normAutofit/>
          </a:bodyPr>
          <a:lstStyle>
            <a:lvl1pPr marL="0" indent="0" algn="ctr">
              <a:buNone/>
              <a:defRPr sz="2100" b="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1" name="Straight Connector 10"/>
          <p:cNvCxnSpPr/>
          <p:nvPr/>
        </p:nvCxnSpPr>
        <p:spPr>
          <a:xfrm>
            <a:off x="2514600" y="2194560"/>
            <a:ext cx="4114800" cy="0"/>
          </a:xfrm>
          <a:prstGeom prst="line">
            <a:avLst/>
          </a:prstGeom>
          <a:ln w="12700">
            <a:solidFill>
              <a:srgbClr val="A0A0A0"/>
            </a:solidFill>
          </a:ln>
        </p:spPr>
        <p:style>
          <a:lnRef idx="1">
            <a:schemeClr val="accent1"/>
          </a:lnRef>
          <a:fillRef idx="0">
            <a:schemeClr val="accent1"/>
          </a:fillRef>
          <a:effectRef idx="0">
            <a:schemeClr val="accent1"/>
          </a:effectRef>
          <a:fontRef idx="minor">
            <a:schemeClr val="tx1"/>
          </a:fontRef>
        </p:style>
      </p:cxnSp>
      <p:sp>
        <p:nvSpPr>
          <p:cNvPr id="6" name="Picture Placeholder 8"/>
          <p:cNvSpPr>
            <a:spLocks noGrp="1"/>
          </p:cNvSpPr>
          <p:nvPr>
            <p:ph type="pic" sz="quarter" idx="10"/>
          </p:nvPr>
        </p:nvSpPr>
        <p:spPr>
          <a:xfrm>
            <a:off x="723900" y="3200400"/>
            <a:ext cx="7696200" cy="2133600"/>
          </a:xfrm>
        </p:spPr>
        <p:txBody>
          <a:bodyPr/>
          <a:lstStyle>
            <a:lvl1pPr marL="0" indent="0" algn="ctr">
              <a:buNone/>
              <a:defRPr/>
            </a:lvl1pPr>
          </a:lstStyle>
          <a:p>
            <a:r>
              <a:rPr lang="en-US" dirty="0" smtClean="0"/>
              <a:t>Click icon to add picture</a:t>
            </a:r>
            <a:endParaRPr lang="en-US" dirty="0"/>
          </a:p>
        </p:txBody>
      </p:sp>
      <p:pic>
        <p:nvPicPr>
          <p:cNvPr id="4" name="CovLogoTitleBlueEMF"/>
          <p:cNvPicPr>
            <a:picLocks noChangeAspect="1"/>
          </p:cNvPicPr>
          <p:nvPr/>
        </p:nvPicPr>
        <p:blipFill rotWithShape="1">
          <a:blip r:embed="rId2" cstate="print">
            <a:extLst>
              <a:ext uri="{28A0092B-C50C-407E-A947-70E740481C1C}">
                <a14:useLocalDpi xmlns:a14="http://schemas.microsoft.com/office/drawing/2010/main" val="0"/>
              </a:ext>
            </a:extLst>
          </a:blip>
          <a:srcRect t="9295" b="16020"/>
          <a:stretch/>
        </p:blipFill>
        <p:spPr>
          <a:xfrm>
            <a:off x="2454936" y="5460490"/>
            <a:ext cx="4279392" cy="1095953"/>
          </a:xfrm>
          <a:prstGeom prst="rect">
            <a:avLst/>
          </a:prstGeom>
        </p:spPr>
      </p:pic>
    </p:spTree>
    <p:extLst>
      <p:ext uri="{BB962C8B-B14F-4D97-AF65-F5344CB8AC3E}">
        <p14:creationId xmlns:p14="http://schemas.microsoft.com/office/powerpoint/2010/main" val="30923848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With 2 X 4 Thumbnails With Title and Descriptions">
    <p:spTree>
      <p:nvGrpSpPr>
        <p:cNvPr id="1" name=""/>
        <p:cNvGrpSpPr/>
        <p:nvPr/>
      </p:nvGrpSpPr>
      <p:grpSpPr>
        <a:xfrm>
          <a:off x="0" y="0"/>
          <a:ext cx="0" cy="0"/>
          <a:chOff x="0" y="0"/>
          <a:chExt cx="0" cy="0"/>
        </a:xfrm>
      </p:grpSpPr>
      <p:sp>
        <p:nvSpPr>
          <p:cNvPr id="253" name="TextBox 252"/>
          <p:cNvSpPr txBox="1">
            <a:spLocks noChangeAspect="1"/>
          </p:cNvSpPr>
          <p:nvPr/>
        </p:nvSpPr>
        <p:spPr>
          <a:xfrm>
            <a:off x="2703297" y="1609155"/>
            <a:ext cx="1546776" cy="1865376"/>
          </a:xfrm>
          <a:prstGeom prst="rect">
            <a:avLst/>
          </a:prstGeom>
          <a:noFill/>
          <a:ln w="19050">
            <a:solidFill>
              <a:schemeClr val="bg1">
                <a:lumMod val="85000"/>
              </a:schemeClr>
            </a:solidFill>
          </a:ln>
        </p:spPr>
        <p:txBody>
          <a:bodyPr wrap="square" rtlCol="0">
            <a:noAutofit/>
          </a:bodyPr>
          <a:lstStyle/>
          <a:p>
            <a:endParaRPr lang="en-US" sz="800" b="1" dirty="0" smtClean="0">
              <a:latin typeface="Georgia"/>
              <a:cs typeface="Arial" panose="020B0604020202020204" pitchFamily="34" charset="0"/>
            </a:endParaRPr>
          </a:p>
        </p:txBody>
      </p:sp>
      <p:sp>
        <p:nvSpPr>
          <p:cNvPr id="234" name="TextBox 233"/>
          <p:cNvSpPr txBox="1">
            <a:spLocks noChangeAspect="1"/>
          </p:cNvSpPr>
          <p:nvPr/>
        </p:nvSpPr>
        <p:spPr>
          <a:xfrm>
            <a:off x="4824635" y="3724714"/>
            <a:ext cx="1546776" cy="1865376"/>
          </a:xfrm>
          <a:prstGeom prst="rect">
            <a:avLst/>
          </a:prstGeom>
          <a:noFill/>
          <a:ln w="19050">
            <a:solidFill>
              <a:schemeClr val="bg1">
                <a:lumMod val="85000"/>
              </a:schemeClr>
            </a:solidFill>
          </a:ln>
        </p:spPr>
        <p:txBody>
          <a:bodyPr wrap="square" rtlCol="0">
            <a:noAutofit/>
          </a:bodyPr>
          <a:lstStyle/>
          <a:p>
            <a:endParaRPr lang="en-US" sz="700" b="1" dirty="0" smtClean="0">
              <a:latin typeface="Georgia"/>
              <a:cs typeface="Arial" panose="020B0604020202020204" pitchFamily="34" charset="0"/>
            </a:endParaRPr>
          </a:p>
        </p:txBody>
      </p:sp>
      <p:sp>
        <p:nvSpPr>
          <p:cNvPr id="236" name="TextBox 235"/>
          <p:cNvSpPr txBox="1">
            <a:spLocks noChangeAspect="1"/>
          </p:cNvSpPr>
          <p:nvPr/>
        </p:nvSpPr>
        <p:spPr>
          <a:xfrm>
            <a:off x="2711326" y="3709642"/>
            <a:ext cx="1546776" cy="1865376"/>
          </a:xfrm>
          <a:prstGeom prst="rect">
            <a:avLst/>
          </a:prstGeom>
          <a:noFill/>
          <a:ln w="19050">
            <a:solidFill>
              <a:schemeClr val="bg1">
                <a:lumMod val="85000"/>
              </a:schemeClr>
            </a:solidFill>
          </a:ln>
        </p:spPr>
        <p:txBody>
          <a:bodyPr wrap="square" rtlCol="0">
            <a:noAutofit/>
          </a:bodyPr>
          <a:lstStyle/>
          <a:p>
            <a:endParaRPr lang="en-US" sz="700" b="1" dirty="0" smtClean="0">
              <a:latin typeface="Georgia"/>
              <a:cs typeface="Arial" panose="020B0604020202020204" pitchFamily="34" charset="0"/>
            </a:endParaRPr>
          </a:p>
        </p:txBody>
      </p:sp>
      <p:sp>
        <p:nvSpPr>
          <p:cNvPr id="237" name="TextBox 236"/>
          <p:cNvSpPr txBox="1">
            <a:spLocks noChangeAspect="1"/>
          </p:cNvSpPr>
          <p:nvPr/>
        </p:nvSpPr>
        <p:spPr>
          <a:xfrm>
            <a:off x="571057" y="3710216"/>
            <a:ext cx="1546776" cy="1865376"/>
          </a:xfrm>
          <a:prstGeom prst="rect">
            <a:avLst/>
          </a:prstGeom>
          <a:noFill/>
          <a:ln w="19050">
            <a:solidFill>
              <a:schemeClr val="bg1">
                <a:lumMod val="85000"/>
              </a:schemeClr>
            </a:solidFill>
          </a:ln>
        </p:spPr>
        <p:txBody>
          <a:bodyPr wrap="square" rtlCol="0">
            <a:noAutofit/>
          </a:bodyPr>
          <a:lstStyle/>
          <a:p>
            <a:endParaRPr lang="en-US" sz="700" b="1" dirty="0" smtClean="0">
              <a:latin typeface="Georgia"/>
              <a:cs typeface="Arial" panose="020B0604020202020204" pitchFamily="34" charset="0"/>
            </a:endParaRPr>
          </a:p>
        </p:txBody>
      </p:sp>
      <p:sp>
        <p:nvSpPr>
          <p:cNvPr id="235" name="TextBox 234"/>
          <p:cNvSpPr txBox="1">
            <a:spLocks noChangeAspect="1"/>
          </p:cNvSpPr>
          <p:nvPr/>
        </p:nvSpPr>
        <p:spPr>
          <a:xfrm>
            <a:off x="6955521" y="3724517"/>
            <a:ext cx="1546950" cy="1865376"/>
          </a:xfrm>
          <a:prstGeom prst="rect">
            <a:avLst/>
          </a:prstGeom>
          <a:noFill/>
          <a:ln w="19050">
            <a:solidFill>
              <a:schemeClr val="bg1">
                <a:lumMod val="85000"/>
              </a:schemeClr>
            </a:solidFill>
          </a:ln>
        </p:spPr>
        <p:txBody>
          <a:bodyPr wrap="square" rtlCol="0">
            <a:noAutofit/>
          </a:bodyPr>
          <a:lstStyle/>
          <a:p>
            <a:endParaRPr lang="en-US" sz="700" b="1" dirty="0" smtClean="0">
              <a:latin typeface="Georgia"/>
              <a:cs typeface="Arial" panose="020B0604020202020204" pitchFamily="34" charset="0"/>
            </a:endParaRPr>
          </a:p>
        </p:txBody>
      </p:sp>
      <p:sp>
        <p:nvSpPr>
          <p:cNvPr id="241" name="TextBox 240"/>
          <p:cNvSpPr txBox="1">
            <a:spLocks noChangeAspect="1"/>
          </p:cNvSpPr>
          <p:nvPr/>
        </p:nvSpPr>
        <p:spPr>
          <a:xfrm>
            <a:off x="6958361" y="1609026"/>
            <a:ext cx="1546950" cy="1865376"/>
          </a:xfrm>
          <a:prstGeom prst="rect">
            <a:avLst/>
          </a:prstGeom>
          <a:noFill/>
          <a:ln w="19050">
            <a:solidFill>
              <a:schemeClr val="bg1">
                <a:lumMod val="85000"/>
              </a:schemeClr>
            </a:solidFill>
          </a:ln>
        </p:spPr>
        <p:txBody>
          <a:bodyPr wrap="square" rtlCol="0">
            <a:noAutofit/>
          </a:bodyPr>
          <a:lstStyle/>
          <a:p>
            <a:endParaRPr lang="en-US" sz="700" b="1" dirty="0" smtClean="0">
              <a:latin typeface="Georgia"/>
              <a:cs typeface="Arial" panose="020B0604020202020204" pitchFamily="34" charset="0"/>
            </a:endParaRPr>
          </a:p>
        </p:txBody>
      </p:sp>
      <p:sp>
        <p:nvSpPr>
          <p:cNvPr id="154" name="TextBox 153"/>
          <p:cNvSpPr txBox="1">
            <a:spLocks noChangeAspect="1"/>
          </p:cNvSpPr>
          <p:nvPr/>
        </p:nvSpPr>
        <p:spPr>
          <a:xfrm>
            <a:off x="4818136" y="1618152"/>
            <a:ext cx="1546776" cy="1865376"/>
          </a:xfrm>
          <a:prstGeom prst="rect">
            <a:avLst/>
          </a:prstGeom>
          <a:noFill/>
          <a:ln w="19050">
            <a:solidFill>
              <a:schemeClr val="bg1">
                <a:lumMod val="85000"/>
              </a:schemeClr>
            </a:solidFill>
          </a:ln>
        </p:spPr>
        <p:txBody>
          <a:bodyPr wrap="square" rtlCol="0">
            <a:noAutofit/>
          </a:bodyPr>
          <a:lstStyle/>
          <a:p>
            <a:endParaRPr lang="en-US" sz="700" b="1" dirty="0" smtClean="0">
              <a:latin typeface="Georgia"/>
              <a:cs typeface="Arial" panose="020B0604020202020204" pitchFamily="34" charset="0"/>
            </a:endParaRPr>
          </a:p>
        </p:txBody>
      </p:sp>
      <p:sp>
        <p:nvSpPr>
          <p:cNvPr id="155" name="TextBox 154"/>
          <p:cNvSpPr txBox="1">
            <a:spLocks noChangeAspect="1"/>
          </p:cNvSpPr>
          <p:nvPr/>
        </p:nvSpPr>
        <p:spPr>
          <a:xfrm>
            <a:off x="572838" y="1588999"/>
            <a:ext cx="1546776" cy="1865376"/>
          </a:xfrm>
          <a:prstGeom prst="rect">
            <a:avLst/>
          </a:prstGeom>
          <a:noFill/>
          <a:ln w="19050">
            <a:solidFill>
              <a:schemeClr val="bg1">
                <a:lumMod val="85000"/>
              </a:schemeClr>
            </a:solidFill>
          </a:ln>
        </p:spPr>
        <p:txBody>
          <a:bodyPr wrap="square" rtlCol="0">
            <a:noAutofit/>
          </a:bodyPr>
          <a:lstStyle/>
          <a:p>
            <a:endParaRPr lang="en-US" sz="800" b="1" dirty="0" smtClean="0">
              <a:latin typeface="Georgia"/>
              <a:cs typeface="Arial" panose="020B0604020202020204" pitchFamily="34" charset="0"/>
            </a:endParaRPr>
          </a:p>
        </p:txBody>
      </p:sp>
      <p:sp>
        <p:nvSpPr>
          <p:cNvPr id="7" name="Date Placeholder 6"/>
          <p:cNvSpPr>
            <a:spLocks noGrp="1"/>
          </p:cNvSpPr>
          <p:nvPr>
            <p:ph type="dt" sz="half" idx="10"/>
          </p:nvPr>
        </p:nvSpPr>
        <p:spPr/>
        <p:txBody>
          <a:bodyPr/>
          <a:lstStyle/>
          <a:p>
            <a:fld id="{1CC07826-54E9-4257-A391-4287C5BFC8A1}" type="datetimeFigureOut">
              <a:rPr lang="en-US" smtClean="0"/>
              <a:t>5/14/2015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05" name="Text Placeholder 2"/>
          <p:cNvSpPr>
            <a:spLocks noGrp="1"/>
          </p:cNvSpPr>
          <p:nvPr>
            <p:ph type="body" idx="30" hasCustomPrompt="1"/>
          </p:nvPr>
        </p:nvSpPr>
        <p:spPr>
          <a:xfrm>
            <a:off x="2716313" y="2524929"/>
            <a:ext cx="1527048" cy="665946"/>
          </a:xfrm>
        </p:spPr>
        <p:txBody>
          <a:bodyPr anchor="t" anchorCtr="0">
            <a:noAutofit/>
          </a:bodyPr>
          <a:lstStyle>
            <a:lvl1pPr marL="0" indent="0">
              <a:buNone/>
              <a:defRPr lang="en-US" sz="7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Description</a:t>
            </a:r>
          </a:p>
        </p:txBody>
      </p:sp>
      <p:sp>
        <p:nvSpPr>
          <p:cNvPr id="108" name="Text Placeholder 2"/>
          <p:cNvSpPr>
            <a:spLocks noGrp="1"/>
          </p:cNvSpPr>
          <p:nvPr>
            <p:ph type="body" idx="32" hasCustomPrompt="1"/>
          </p:nvPr>
        </p:nvSpPr>
        <p:spPr>
          <a:xfrm>
            <a:off x="2709008" y="1602076"/>
            <a:ext cx="1527048" cy="381000"/>
          </a:xfrm>
        </p:spPr>
        <p:txBody>
          <a:bodyPr anchor="t" anchorCtr="0">
            <a:noAutofit/>
          </a:bodyPr>
          <a:lstStyle>
            <a:lvl1pPr marL="0" indent="0" algn="ctr">
              <a:buNone/>
              <a:defRPr lang="en-US" sz="9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Company</a:t>
            </a:r>
          </a:p>
        </p:txBody>
      </p:sp>
      <p:sp>
        <p:nvSpPr>
          <p:cNvPr id="110" name="Text Placeholder 2"/>
          <p:cNvSpPr>
            <a:spLocks noGrp="1"/>
          </p:cNvSpPr>
          <p:nvPr>
            <p:ph type="body" idx="33" hasCustomPrompt="1"/>
          </p:nvPr>
        </p:nvSpPr>
        <p:spPr>
          <a:xfrm>
            <a:off x="4820131" y="2521088"/>
            <a:ext cx="1527048" cy="661460"/>
          </a:xfrm>
        </p:spPr>
        <p:txBody>
          <a:bodyPr anchor="t" anchorCtr="0">
            <a:noAutofit/>
          </a:bodyPr>
          <a:lstStyle>
            <a:lvl1pPr marL="0" indent="0">
              <a:buNone/>
              <a:defRPr lang="en-US" sz="7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Description</a:t>
            </a:r>
          </a:p>
        </p:txBody>
      </p:sp>
      <p:sp>
        <p:nvSpPr>
          <p:cNvPr id="112" name="Text Placeholder 2"/>
          <p:cNvSpPr>
            <a:spLocks noGrp="1"/>
          </p:cNvSpPr>
          <p:nvPr>
            <p:ph type="body" idx="34" hasCustomPrompt="1"/>
          </p:nvPr>
        </p:nvSpPr>
        <p:spPr>
          <a:xfrm>
            <a:off x="4817737" y="1612337"/>
            <a:ext cx="1529231" cy="381000"/>
          </a:xfrm>
        </p:spPr>
        <p:txBody>
          <a:bodyPr anchor="t" anchorCtr="0">
            <a:noAutofit/>
          </a:bodyPr>
          <a:lstStyle>
            <a:lvl1pPr marL="0" indent="0" algn="ctr">
              <a:buNone/>
              <a:defRPr lang="en-US" sz="9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Company</a:t>
            </a:r>
          </a:p>
        </p:txBody>
      </p:sp>
      <p:sp>
        <p:nvSpPr>
          <p:cNvPr id="114" name="Text Placeholder 2"/>
          <p:cNvSpPr>
            <a:spLocks noGrp="1"/>
          </p:cNvSpPr>
          <p:nvPr>
            <p:ph type="body" idx="35" hasCustomPrompt="1"/>
          </p:nvPr>
        </p:nvSpPr>
        <p:spPr>
          <a:xfrm>
            <a:off x="6967143" y="2520387"/>
            <a:ext cx="1527048" cy="660793"/>
          </a:xfrm>
        </p:spPr>
        <p:txBody>
          <a:bodyPr anchor="t" anchorCtr="0">
            <a:noAutofit/>
          </a:bodyPr>
          <a:lstStyle>
            <a:lvl1pPr marL="0" indent="0">
              <a:buNone/>
              <a:defRPr lang="en-US" sz="7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Description</a:t>
            </a:r>
          </a:p>
        </p:txBody>
      </p:sp>
      <p:sp>
        <p:nvSpPr>
          <p:cNvPr id="116" name="Text Placeholder 2"/>
          <p:cNvSpPr>
            <a:spLocks noGrp="1"/>
          </p:cNvSpPr>
          <p:nvPr>
            <p:ph type="body" idx="36" hasCustomPrompt="1"/>
          </p:nvPr>
        </p:nvSpPr>
        <p:spPr>
          <a:xfrm>
            <a:off x="6963632" y="1610750"/>
            <a:ext cx="1527048" cy="381000"/>
          </a:xfrm>
        </p:spPr>
        <p:txBody>
          <a:bodyPr anchor="t" anchorCtr="0">
            <a:noAutofit/>
          </a:bodyPr>
          <a:lstStyle>
            <a:lvl1pPr marL="0" indent="0" algn="ctr">
              <a:buNone/>
              <a:defRPr lang="en-US" sz="9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Company</a:t>
            </a:r>
          </a:p>
        </p:txBody>
      </p:sp>
      <p:sp>
        <p:nvSpPr>
          <p:cNvPr id="119" name="Text Placeholder 2"/>
          <p:cNvSpPr>
            <a:spLocks noGrp="1"/>
          </p:cNvSpPr>
          <p:nvPr>
            <p:ph type="body" idx="39" hasCustomPrompt="1"/>
          </p:nvPr>
        </p:nvSpPr>
        <p:spPr>
          <a:xfrm>
            <a:off x="4822082" y="3063216"/>
            <a:ext cx="1517904" cy="403691"/>
          </a:xfrm>
        </p:spPr>
        <p:txBody>
          <a:bodyPr anchor="b" anchorCtr="0">
            <a:noAutofit/>
          </a:bodyPr>
          <a:lstStyle>
            <a:lvl1pPr marL="0" indent="0" algn="l">
              <a:buNone/>
              <a:defRPr lang="en-US" sz="700" b="1" kern="1200" baseline="0" dirty="0" smtClean="0">
                <a:solidFill>
                  <a:schemeClr val="tx1"/>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text</a:t>
            </a:r>
          </a:p>
        </p:txBody>
      </p:sp>
      <p:sp>
        <p:nvSpPr>
          <p:cNvPr id="128" name="Text Placeholder 2"/>
          <p:cNvSpPr>
            <a:spLocks noGrp="1"/>
          </p:cNvSpPr>
          <p:nvPr>
            <p:ph type="body" idx="42" hasCustomPrompt="1"/>
          </p:nvPr>
        </p:nvSpPr>
        <p:spPr>
          <a:xfrm>
            <a:off x="582642" y="3048000"/>
            <a:ext cx="1531368" cy="387488"/>
          </a:xfrm>
        </p:spPr>
        <p:txBody>
          <a:bodyPr anchor="b" anchorCtr="0">
            <a:noAutofit/>
          </a:bodyPr>
          <a:lstStyle>
            <a:lvl1pPr marL="0" indent="0" algn="l">
              <a:buNone/>
              <a:defRPr lang="en-US" sz="700" b="1" kern="1200" baseline="0" dirty="0" smtClean="0">
                <a:solidFill>
                  <a:schemeClr val="tx1"/>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text</a:t>
            </a:r>
          </a:p>
        </p:txBody>
      </p:sp>
      <p:sp>
        <p:nvSpPr>
          <p:cNvPr id="156" name="Text Placeholder 2"/>
          <p:cNvSpPr>
            <a:spLocks noGrp="1"/>
          </p:cNvSpPr>
          <p:nvPr>
            <p:ph type="body" idx="43" hasCustomPrompt="1"/>
          </p:nvPr>
        </p:nvSpPr>
        <p:spPr>
          <a:xfrm>
            <a:off x="2713891" y="3053884"/>
            <a:ext cx="1516755" cy="403691"/>
          </a:xfrm>
        </p:spPr>
        <p:txBody>
          <a:bodyPr anchor="b" anchorCtr="0">
            <a:noAutofit/>
          </a:bodyPr>
          <a:lstStyle>
            <a:lvl1pPr marL="0" indent="0" algn="l">
              <a:buNone/>
              <a:defRPr lang="en-US" sz="700" b="1" kern="1200" baseline="0" dirty="0" smtClean="0">
                <a:solidFill>
                  <a:schemeClr val="tx1"/>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text</a:t>
            </a:r>
          </a:p>
        </p:txBody>
      </p:sp>
      <p:sp>
        <p:nvSpPr>
          <p:cNvPr id="164" name="Text Placeholder 2"/>
          <p:cNvSpPr>
            <a:spLocks noGrp="1"/>
          </p:cNvSpPr>
          <p:nvPr>
            <p:ph type="body" idx="44" hasCustomPrompt="1"/>
          </p:nvPr>
        </p:nvSpPr>
        <p:spPr>
          <a:xfrm>
            <a:off x="6962094" y="3052749"/>
            <a:ext cx="1527048" cy="403691"/>
          </a:xfrm>
        </p:spPr>
        <p:txBody>
          <a:bodyPr anchor="b" anchorCtr="0">
            <a:noAutofit/>
          </a:bodyPr>
          <a:lstStyle>
            <a:lvl1pPr marL="0" indent="0" algn="l">
              <a:buNone/>
              <a:defRPr lang="en-US" sz="700" b="1" kern="1200" baseline="0" dirty="0" smtClean="0">
                <a:solidFill>
                  <a:schemeClr val="tx1"/>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text</a:t>
            </a:r>
          </a:p>
        </p:txBody>
      </p:sp>
      <p:sp>
        <p:nvSpPr>
          <p:cNvPr id="74" name="Text Placeholder 2"/>
          <p:cNvSpPr>
            <a:spLocks noGrp="1"/>
          </p:cNvSpPr>
          <p:nvPr>
            <p:ph type="body" idx="21" hasCustomPrompt="1"/>
          </p:nvPr>
        </p:nvSpPr>
        <p:spPr>
          <a:xfrm>
            <a:off x="2715401" y="1993447"/>
            <a:ext cx="1519303" cy="371524"/>
          </a:xfrm>
        </p:spPr>
        <p:txBody>
          <a:bodyPr anchor="t" anchorCtr="0">
            <a:noAutofit/>
          </a:bodyPr>
          <a:lstStyle>
            <a:lvl1pPr marL="0" indent="0" algn="ctr">
              <a:buNone/>
              <a:defRPr sz="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Logo 2</a:t>
            </a:r>
          </a:p>
        </p:txBody>
      </p:sp>
      <p:sp>
        <p:nvSpPr>
          <p:cNvPr id="76" name="Text Placeholder 2"/>
          <p:cNvSpPr>
            <a:spLocks noGrp="1"/>
          </p:cNvSpPr>
          <p:nvPr>
            <p:ph type="body" idx="23" hasCustomPrompt="1"/>
          </p:nvPr>
        </p:nvSpPr>
        <p:spPr>
          <a:xfrm>
            <a:off x="6965167" y="1993177"/>
            <a:ext cx="1527047" cy="371524"/>
          </a:xfrm>
        </p:spPr>
        <p:txBody>
          <a:bodyPr anchor="t" anchorCtr="0">
            <a:noAutofit/>
          </a:bodyPr>
          <a:lstStyle>
            <a:lvl1pPr marL="0" indent="0" algn="ctr">
              <a:buNone/>
              <a:defRPr sz="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Logo 4</a:t>
            </a:r>
          </a:p>
        </p:txBody>
      </p:sp>
      <p:sp>
        <p:nvSpPr>
          <p:cNvPr id="75" name="Text Placeholder 2"/>
          <p:cNvSpPr>
            <a:spLocks noGrp="1"/>
          </p:cNvSpPr>
          <p:nvPr>
            <p:ph type="body" idx="22" hasCustomPrompt="1"/>
          </p:nvPr>
        </p:nvSpPr>
        <p:spPr>
          <a:xfrm>
            <a:off x="4819708" y="2000009"/>
            <a:ext cx="1519304" cy="371524"/>
          </a:xfrm>
        </p:spPr>
        <p:txBody>
          <a:bodyPr anchor="t" anchorCtr="0">
            <a:noAutofit/>
          </a:bodyPr>
          <a:lstStyle>
            <a:lvl1pPr marL="0" indent="0" algn="ctr">
              <a:buNone/>
              <a:defRPr sz="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Logo 3</a:t>
            </a:r>
          </a:p>
        </p:txBody>
      </p:sp>
      <p:sp>
        <p:nvSpPr>
          <p:cNvPr id="80" name="Text Placeholder 2"/>
          <p:cNvSpPr>
            <a:spLocks noGrp="1"/>
          </p:cNvSpPr>
          <p:nvPr>
            <p:ph type="body" idx="26" hasCustomPrompt="1"/>
          </p:nvPr>
        </p:nvSpPr>
        <p:spPr>
          <a:xfrm>
            <a:off x="4831074" y="4121702"/>
            <a:ext cx="1527048" cy="297898"/>
          </a:xfrm>
        </p:spPr>
        <p:txBody>
          <a:bodyPr anchor="t" anchorCtr="0">
            <a:noAutofit/>
          </a:bodyPr>
          <a:lstStyle>
            <a:lvl1pPr marL="0" indent="0" algn="ctr">
              <a:buNone/>
              <a:defRPr sz="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Logo 7</a:t>
            </a:r>
          </a:p>
        </p:txBody>
      </p:sp>
      <p:sp>
        <p:nvSpPr>
          <p:cNvPr id="79" name="Text Placeholder 2"/>
          <p:cNvSpPr>
            <a:spLocks noGrp="1"/>
          </p:cNvSpPr>
          <p:nvPr>
            <p:ph type="body" idx="25" hasCustomPrompt="1"/>
          </p:nvPr>
        </p:nvSpPr>
        <p:spPr>
          <a:xfrm>
            <a:off x="2717766" y="4120641"/>
            <a:ext cx="1527048" cy="297898"/>
          </a:xfrm>
        </p:spPr>
        <p:txBody>
          <a:bodyPr anchor="t" anchorCtr="0">
            <a:noAutofit/>
          </a:bodyPr>
          <a:lstStyle>
            <a:lvl1pPr marL="0" indent="0" algn="ctr">
              <a:buNone/>
              <a:defRPr sz="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Logo 6</a:t>
            </a:r>
          </a:p>
        </p:txBody>
      </p:sp>
      <p:sp>
        <p:nvSpPr>
          <p:cNvPr id="73" name="Text Placeholder 2"/>
          <p:cNvSpPr>
            <a:spLocks noGrp="1"/>
          </p:cNvSpPr>
          <p:nvPr>
            <p:ph type="body" idx="20" hasCustomPrompt="1"/>
          </p:nvPr>
        </p:nvSpPr>
        <p:spPr>
          <a:xfrm>
            <a:off x="577496" y="1977848"/>
            <a:ext cx="1527048" cy="384048"/>
          </a:xfrm>
        </p:spPr>
        <p:txBody>
          <a:bodyPr anchor="ctr" anchorCtr="0">
            <a:noAutofit/>
          </a:bodyPr>
          <a:lstStyle>
            <a:lvl1pPr marL="0" indent="0" algn="ctr">
              <a:buNone/>
              <a:defRPr sz="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Logo 1</a:t>
            </a:r>
          </a:p>
        </p:txBody>
      </p:sp>
      <p:sp>
        <p:nvSpPr>
          <p:cNvPr id="183" name="Text Placeholder 2"/>
          <p:cNvSpPr>
            <a:spLocks noGrp="1"/>
          </p:cNvSpPr>
          <p:nvPr>
            <p:ph type="body" idx="53" hasCustomPrompt="1"/>
          </p:nvPr>
        </p:nvSpPr>
        <p:spPr>
          <a:xfrm>
            <a:off x="4828355" y="5170749"/>
            <a:ext cx="1521820" cy="397694"/>
          </a:xfrm>
        </p:spPr>
        <p:txBody>
          <a:bodyPr anchor="b" anchorCtr="0">
            <a:noAutofit/>
          </a:bodyPr>
          <a:lstStyle>
            <a:lvl1pPr marL="0" indent="0" algn="l">
              <a:buNone/>
              <a:defRPr lang="en-US" sz="700" b="1" kern="1200" baseline="0" dirty="0" smtClean="0">
                <a:solidFill>
                  <a:schemeClr val="tx1"/>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text</a:t>
            </a:r>
          </a:p>
        </p:txBody>
      </p:sp>
      <p:sp>
        <p:nvSpPr>
          <p:cNvPr id="208" name="Text Placeholder 2"/>
          <p:cNvSpPr>
            <a:spLocks noGrp="1"/>
          </p:cNvSpPr>
          <p:nvPr>
            <p:ph type="body" idx="56" hasCustomPrompt="1"/>
          </p:nvPr>
        </p:nvSpPr>
        <p:spPr>
          <a:xfrm>
            <a:off x="6957068" y="5164012"/>
            <a:ext cx="1521820" cy="397694"/>
          </a:xfrm>
        </p:spPr>
        <p:txBody>
          <a:bodyPr anchor="b" anchorCtr="0">
            <a:noAutofit/>
          </a:bodyPr>
          <a:lstStyle>
            <a:lvl1pPr marL="0" indent="0" algn="l">
              <a:buNone/>
              <a:defRPr lang="en-US" sz="700" b="1" kern="1200" baseline="0" dirty="0" smtClean="0">
                <a:solidFill>
                  <a:schemeClr val="tx1"/>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text</a:t>
            </a:r>
          </a:p>
        </p:txBody>
      </p:sp>
      <p:sp>
        <p:nvSpPr>
          <p:cNvPr id="228" name="Text Placeholder 2"/>
          <p:cNvSpPr>
            <a:spLocks noGrp="1"/>
          </p:cNvSpPr>
          <p:nvPr>
            <p:ph type="body" idx="61" hasCustomPrompt="1"/>
          </p:nvPr>
        </p:nvSpPr>
        <p:spPr>
          <a:xfrm>
            <a:off x="2719546" y="5142174"/>
            <a:ext cx="1521820" cy="397694"/>
          </a:xfrm>
        </p:spPr>
        <p:txBody>
          <a:bodyPr anchor="b" anchorCtr="0">
            <a:noAutofit/>
          </a:bodyPr>
          <a:lstStyle>
            <a:lvl1pPr marL="0" indent="0" algn="l">
              <a:buNone/>
              <a:defRPr lang="en-US" sz="700" b="1" kern="1200" baseline="0" dirty="0" smtClean="0">
                <a:solidFill>
                  <a:schemeClr val="tx1"/>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text</a:t>
            </a:r>
          </a:p>
        </p:txBody>
      </p:sp>
      <p:sp>
        <p:nvSpPr>
          <p:cNvPr id="229" name="Text Placeholder 2"/>
          <p:cNvSpPr>
            <a:spLocks noGrp="1"/>
          </p:cNvSpPr>
          <p:nvPr>
            <p:ph type="body" idx="62" hasCustomPrompt="1"/>
          </p:nvPr>
        </p:nvSpPr>
        <p:spPr>
          <a:xfrm>
            <a:off x="583543" y="5142174"/>
            <a:ext cx="1521820" cy="397694"/>
          </a:xfrm>
        </p:spPr>
        <p:txBody>
          <a:bodyPr anchor="b" anchorCtr="0">
            <a:noAutofit/>
          </a:bodyPr>
          <a:lstStyle>
            <a:lvl1pPr marL="0" indent="0" algn="l">
              <a:buNone/>
              <a:defRPr lang="en-US" sz="700" b="1" kern="1200" baseline="0" dirty="0" smtClean="0">
                <a:solidFill>
                  <a:schemeClr val="tx1"/>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text</a:t>
            </a:r>
          </a:p>
        </p:txBody>
      </p:sp>
      <p:sp>
        <p:nvSpPr>
          <p:cNvPr id="230" name="Text Placeholder 2"/>
          <p:cNvSpPr>
            <a:spLocks noGrp="1"/>
          </p:cNvSpPr>
          <p:nvPr>
            <p:ph type="body" idx="63" hasCustomPrompt="1"/>
          </p:nvPr>
        </p:nvSpPr>
        <p:spPr>
          <a:xfrm>
            <a:off x="577496" y="4374665"/>
            <a:ext cx="1527048" cy="829342"/>
          </a:xfrm>
        </p:spPr>
        <p:txBody>
          <a:bodyPr anchor="t" anchorCtr="0">
            <a:noAutofit/>
          </a:bodyPr>
          <a:lstStyle>
            <a:lvl1pPr marL="0" indent="0">
              <a:buNone/>
              <a:defRPr lang="en-US" sz="7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Description</a:t>
            </a:r>
          </a:p>
        </p:txBody>
      </p:sp>
      <p:sp>
        <p:nvSpPr>
          <p:cNvPr id="231" name="Text Placeholder 2"/>
          <p:cNvSpPr>
            <a:spLocks noGrp="1"/>
          </p:cNvSpPr>
          <p:nvPr>
            <p:ph type="body" idx="64" hasCustomPrompt="1"/>
          </p:nvPr>
        </p:nvSpPr>
        <p:spPr>
          <a:xfrm>
            <a:off x="2714625" y="4378966"/>
            <a:ext cx="1527048" cy="834967"/>
          </a:xfrm>
        </p:spPr>
        <p:txBody>
          <a:bodyPr anchor="t" anchorCtr="0">
            <a:noAutofit/>
          </a:bodyPr>
          <a:lstStyle>
            <a:lvl1pPr marL="0" indent="0">
              <a:buNone/>
              <a:defRPr lang="en-US" sz="7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Description</a:t>
            </a:r>
          </a:p>
        </p:txBody>
      </p:sp>
      <p:sp>
        <p:nvSpPr>
          <p:cNvPr id="232" name="Text Placeholder 2"/>
          <p:cNvSpPr>
            <a:spLocks noGrp="1"/>
          </p:cNvSpPr>
          <p:nvPr>
            <p:ph type="body" idx="65" hasCustomPrompt="1"/>
          </p:nvPr>
        </p:nvSpPr>
        <p:spPr>
          <a:xfrm>
            <a:off x="4827968" y="4371992"/>
            <a:ext cx="1527048" cy="832104"/>
          </a:xfrm>
        </p:spPr>
        <p:txBody>
          <a:bodyPr anchor="t" anchorCtr="0">
            <a:noAutofit/>
          </a:bodyPr>
          <a:lstStyle>
            <a:lvl1pPr marL="0" indent="0">
              <a:buNone/>
              <a:defRPr lang="en-US" sz="7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Description</a:t>
            </a:r>
          </a:p>
        </p:txBody>
      </p:sp>
      <p:sp>
        <p:nvSpPr>
          <p:cNvPr id="233" name="Text Placeholder 2"/>
          <p:cNvSpPr>
            <a:spLocks noGrp="1"/>
          </p:cNvSpPr>
          <p:nvPr>
            <p:ph type="body" idx="66" hasCustomPrompt="1"/>
          </p:nvPr>
        </p:nvSpPr>
        <p:spPr>
          <a:xfrm>
            <a:off x="6955226" y="4358769"/>
            <a:ext cx="1527048" cy="832104"/>
          </a:xfrm>
        </p:spPr>
        <p:txBody>
          <a:bodyPr anchor="t" anchorCtr="0">
            <a:noAutofit/>
          </a:bodyPr>
          <a:lstStyle>
            <a:lvl1pPr marL="0" indent="0">
              <a:buNone/>
              <a:defRPr lang="en-US" sz="7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Description</a:t>
            </a:r>
          </a:p>
        </p:txBody>
      </p:sp>
      <p:sp>
        <p:nvSpPr>
          <p:cNvPr id="246" name="Text Placeholder 2"/>
          <p:cNvSpPr>
            <a:spLocks noGrp="1"/>
          </p:cNvSpPr>
          <p:nvPr>
            <p:ph type="body" idx="68" hasCustomPrompt="1"/>
          </p:nvPr>
        </p:nvSpPr>
        <p:spPr>
          <a:xfrm>
            <a:off x="2712916" y="3723799"/>
            <a:ext cx="1527048" cy="384048"/>
          </a:xfrm>
        </p:spPr>
        <p:txBody>
          <a:bodyPr anchor="t" anchorCtr="0">
            <a:noAutofit/>
          </a:bodyPr>
          <a:lstStyle>
            <a:lvl1pPr marL="0" indent="0" algn="ctr">
              <a:buNone/>
              <a:defRPr lang="en-US" sz="9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Company</a:t>
            </a:r>
          </a:p>
        </p:txBody>
      </p:sp>
      <p:sp>
        <p:nvSpPr>
          <p:cNvPr id="247" name="Text Placeholder 2"/>
          <p:cNvSpPr>
            <a:spLocks noGrp="1"/>
          </p:cNvSpPr>
          <p:nvPr>
            <p:ph type="body" idx="69" hasCustomPrompt="1"/>
          </p:nvPr>
        </p:nvSpPr>
        <p:spPr>
          <a:xfrm>
            <a:off x="4823354" y="3724712"/>
            <a:ext cx="1529231" cy="384048"/>
          </a:xfrm>
        </p:spPr>
        <p:txBody>
          <a:bodyPr anchor="t" anchorCtr="0">
            <a:noAutofit/>
          </a:bodyPr>
          <a:lstStyle>
            <a:lvl1pPr marL="0" indent="0" algn="ctr">
              <a:buNone/>
              <a:defRPr lang="en-US" sz="9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Company</a:t>
            </a:r>
          </a:p>
        </p:txBody>
      </p:sp>
      <p:sp>
        <p:nvSpPr>
          <p:cNvPr id="251" name="Text Placeholder 2"/>
          <p:cNvSpPr>
            <a:spLocks noGrp="1"/>
          </p:cNvSpPr>
          <p:nvPr>
            <p:ph type="body" idx="72" hasCustomPrompt="1"/>
          </p:nvPr>
        </p:nvSpPr>
        <p:spPr>
          <a:xfrm>
            <a:off x="580637" y="4107910"/>
            <a:ext cx="1527048" cy="297898"/>
          </a:xfrm>
        </p:spPr>
        <p:txBody>
          <a:bodyPr anchor="ctr" anchorCtr="0">
            <a:noAutofit/>
          </a:bodyPr>
          <a:lstStyle>
            <a:lvl1pPr marL="0" indent="0" algn="ctr">
              <a:buNone/>
              <a:defRPr sz="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Logo 5</a:t>
            </a:r>
          </a:p>
        </p:txBody>
      </p:sp>
      <p:sp>
        <p:nvSpPr>
          <p:cNvPr id="252" name="Text Placeholder 2"/>
          <p:cNvSpPr>
            <a:spLocks noGrp="1"/>
          </p:cNvSpPr>
          <p:nvPr>
            <p:ph type="body" idx="73" hasCustomPrompt="1"/>
          </p:nvPr>
        </p:nvSpPr>
        <p:spPr>
          <a:xfrm>
            <a:off x="577496" y="3720593"/>
            <a:ext cx="1527048" cy="384048"/>
          </a:xfrm>
        </p:spPr>
        <p:txBody>
          <a:bodyPr anchor="t" anchorCtr="0">
            <a:noAutofit/>
          </a:bodyPr>
          <a:lstStyle>
            <a:lvl1pPr marL="0" indent="0" algn="ctr">
              <a:buNone/>
              <a:defRPr lang="en-US" sz="9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Company</a:t>
            </a:r>
          </a:p>
        </p:txBody>
      </p:sp>
      <p:sp>
        <p:nvSpPr>
          <p:cNvPr id="254" name="Text Placeholder 2"/>
          <p:cNvSpPr>
            <a:spLocks noGrp="1"/>
          </p:cNvSpPr>
          <p:nvPr>
            <p:ph type="body" idx="74" hasCustomPrompt="1"/>
          </p:nvPr>
        </p:nvSpPr>
        <p:spPr>
          <a:xfrm>
            <a:off x="582132" y="2529947"/>
            <a:ext cx="1531877" cy="660928"/>
          </a:xfrm>
        </p:spPr>
        <p:txBody>
          <a:bodyPr anchor="t" anchorCtr="0">
            <a:noAutofit/>
          </a:bodyPr>
          <a:lstStyle>
            <a:lvl1pPr marL="0" indent="0">
              <a:buNone/>
              <a:defRPr lang="en-US" sz="7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Description</a:t>
            </a:r>
          </a:p>
        </p:txBody>
      </p:sp>
      <p:sp>
        <p:nvSpPr>
          <p:cNvPr id="99" name="Text Placeholder 2"/>
          <p:cNvSpPr>
            <a:spLocks noGrp="1"/>
          </p:cNvSpPr>
          <p:nvPr>
            <p:ph type="body" idx="29" hasCustomPrompt="1"/>
          </p:nvPr>
        </p:nvSpPr>
        <p:spPr>
          <a:xfrm>
            <a:off x="581403" y="1593522"/>
            <a:ext cx="1527048" cy="381000"/>
          </a:xfrm>
        </p:spPr>
        <p:txBody>
          <a:bodyPr anchor="t" anchorCtr="0">
            <a:noAutofit/>
          </a:bodyPr>
          <a:lstStyle>
            <a:lvl1pPr marL="0" indent="0" algn="ctr">
              <a:buNone/>
              <a:defRPr lang="en-US" sz="9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Company</a:t>
            </a:r>
          </a:p>
        </p:txBody>
      </p:sp>
      <p:sp>
        <p:nvSpPr>
          <p:cNvPr id="255" name="Text Placeholder 2"/>
          <p:cNvSpPr>
            <a:spLocks noGrp="1"/>
          </p:cNvSpPr>
          <p:nvPr>
            <p:ph type="body" idx="75" hasCustomPrompt="1"/>
          </p:nvPr>
        </p:nvSpPr>
        <p:spPr>
          <a:xfrm>
            <a:off x="6958890" y="4114799"/>
            <a:ext cx="1527048" cy="254595"/>
          </a:xfrm>
        </p:spPr>
        <p:txBody>
          <a:bodyPr anchor="t" anchorCtr="0">
            <a:noAutofit/>
          </a:bodyPr>
          <a:lstStyle>
            <a:lvl1pPr marL="0" indent="0" algn="ctr">
              <a:buNone/>
              <a:defRPr sz="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Logo 8</a:t>
            </a:r>
          </a:p>
        </p:txBody>
      </p:sp>
      <p:sp>
        <p:nvSpPr>
          <p:cNvPr id="256" name="Text Placeholder 2"/>
          <p:cNvSpPr>
            <a:spLocks noGrp="1"/>
          </p:cNvSpPr>
          <p:nvPr>
            <p:ph type="body" idx="76" hasCustomPrompt="1"/>
          </p:nvPr>
        </p:nvSpPr>
        <p:spPr>
          <a:xfrm>
            <a:off x="6953659" y="3728261"/>
            <a:ext cx="1529231" cy="384048"/>
          </a:xfrm>
        </p:spPr>
        <p:txBody>
          <a:bodyPr anchor="t" anchorCtr="0">
            <a:noAutofit/>
          </a:bodyPr>
          <a:lstStyle>
            <a:lvl1pPr marL="0" indent="0" algn="ctr">
              <a:buNone/>
              <a:defRPr lang="en-US" sz="900" b="1" kern="1200" baseline="0" dirty="0" smtClean="0">
                <a:solidFill>
                  <a:schemeClr val="bg1">
                    <a:lumMod val="75000"/>
                  </a:schemeClr>
                </a:solidFill>
                <a:latin typeface="Georgia"/>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Company</a:t>
            </a:r>
          </a:p>
        </p:txBody>
      </p:sp>
      <p:sp>
        <p:nvSpPr>
          <p:cNvPr id="48" name="TextBox 47"/>
          <p:cNvSpPr txBox="1"/>
          <p:nvPr/>
        </p:nvSpPr>
        <p:spPr>
          <a:xfrm>
            <a:off x="8458200" y="6398568"/>
            <a:ext cx="457200" cy="230832"/>
          </a:xfrm>
          <a:prstGeom prst="rect">
            <a:avLst/>
          </a:prstGeom>
          <a:noFill/>
        </p:spPr>
        <p:txBody>
          <a:bodyPr wrap="square" rtlCol="0">
            <a:spAutoFit/>
          </a:bodyPr>
          <a:lstStyle/>
          <a:p>
            <a:fld id="{2EA669D7-BF94-404F-998A-BD38F2F776B4}" type="slidenum">
              <a:rPr lang="en-US" sz="900" smtClean="0">
                <a:latin typeface="+mj-lt"/>
              </a:rPr>
              <a:t>‹#›</a:t>
            </a:fld>
            <a:endParaRPr lang="en-US" sz="900" dirty="0">
              <a:latin typeface="+mj-lt"/>
            </a:endParaRPr>
          </a:p>
        </p:txBody>
      </p:sp>
      <p:sp>
        <p:nvSpPr>
          <p:cNvPr id="49" name="Title 1"/>
          <p:cNvSpPr>
            <a:spLocks noGrp="1"/>
          </p:cNvSpPr>
          <p:nvPr>
            <p:ph type="title"/>
          </p:nvPr>
        </p:nvSpPr>
        <p:spPr>
          <a:xfrm>
            <a:off x="457200" y="533400"/>
            <a:ext cx="8229600" cy="609600"/>
          </a:xfrm>
        </p:spPr>
        <p:txBody>
          <a:bodyPr anchor="t">
            <a:normAutofit/>
          </a:bodyPr>
          <a:lstStyle>
            <a:lvl1pPr>
              <a:defRPr sz="2500">
                <a:solidFill>
                  <a:schemeClr val="tx2"/>
                </a:solidFill>
              </a:defRPr>
            </a:lvl1pPr>
          </a:lstStyle>
          <a:p>
            <a:r>
              <a:rPr lang="en-US" smtClean="0"/>
              <a:t>Click to edit Master title style</a:t>
            </a:r>
            <a:endParaRPr lang="en-US" dirty="0"/>
          </a:p>
        </p:txBody>
      </p:sp>
      <p:cxnSp>
        <p:nvCxnSpPr>
          <p:cNvPr id="50" name="Straight Connector 49"/>
          <p:cNvCxnSpPr/>
          <p:nvPr/>
        </p:nvCxnSpPr>
        <p:spPr>
          <a:xfrm>
            <a:off x="457200" y="978408"/>
            <a:ext cx="82296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52"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5364" y="6497684"/>
            <a:ext cx="1005840" cy="135855"/>
          </a:xfrm>
          <a:prstGeom prst="rect">
            <a:avLst/>
          </a:prstGeom>
        </p:spPr>
      </p:pic>
    </p:spTree>
    <p:extLst>
      <p:ext uri="{BB962C8B-B14F-4D97-AF65-F5344CB8AC3E}">
        <p14:creationId xmlns:p14="http://schemas.microsoft.com/office/powerpoint/2010/main" val="26943395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With 2 x 3 Gri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6482" y="1371456"/>
            <a:ext cx="2743200"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4151" y="2037051"/>
            <a:ext cx="2740891" cy="1583605"/>
          </a:xfrm>
        </p:spPr>
        <p:txBody>
          <a:bodyPr/>
          <a:lstStyle>
            <a:lvl1pPr marL="230188" indent="-230188">
              <a:defRPr sz="1400"/>
            </a:lvl1pPr>
            <a:lvl2pPr marL="461963" indent="-227013">
              <a:buFont typeface="Times New Roman" panose="02020603050405020304" pitchFamily="18" charset="0"/>
              <a:buChar char="◦"/>
              <a:defRPr sz="1400"/>
            </a:lvl2pPr>
            <a:lvl3pPr marL="684213" indent="-231775">
              <a:tabLst/>
              <a:defRPr sz="1200"/>
            </a:lvl3pPr>
            <a:lvl4pPr marL="914400" indent="-227013">
              <a:defRPr sz="1000"/>
            </a:lvl4pPr>
            <a:lvl5pPr marL="1143000" indent="-228600">
              <a:defRPr sz="1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C07826-54E9-4257-A391-4287C5BFC8A1}" type="datetimeFigureOut">
              <a:rPr lang="en-US" smtClean="0"/>
              <a:t>5/14/2015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7" name="Text Placeholder 2"/>
          <p:cNvSpPr>
            <a:spLocks noGrp="1"/>
          </p:cNvSpPr>
          <p:nvPr>
            <p:ph type="body" idx="15"/>
          </p:nvPr>
        </p:nvSpPr>
        <p:spPr>
          <a:xfrm>
            <a:off x="461842" y="3654787"/>
            <a:ext cx="2740891"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1" name="Text Placeholder 2"/>
          <p:cNvSpPr>
            <a:spLocks noGrp="1"/>
          </p:cNvSpPr>
          <p:nvPr>
            <p:ph type="body" idx="17"/>
          </p:nvPr>
        </p:nvSpPr>
        <p:spPr>
          <a:xfrm>
            <a:off x="3209684" y="1369267"/>
            <a:ext cx="2742046"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2"/>
          <p:cNvSpPr>
            <a:spLocks noGrp="1"/>
          </p:cNvSpPr>
          <p:nvPr>
            <p:ph type="body" idx="19"/>
          </p:nvPr>
        </p:nvSpPr>
        <p:spPr>
          <a:xfrm>
            <a:off x="3213171" y="3652454"/>
            <a:ext cx="2740891"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5" name="Text Placeholder 2"/>
          <p:cNvSpPr>
            <a:spLocks noGrp="1"/>
          </p:cNvSpPr>
          <p:nvPr>
            <p:ph type="body" idx="21"/>
          </p:nvPr>
        </p:nvSpPr>
        <p:spPr>
          <a:xfrm>
            <a:off x="5958822" y="1372896"/>
            <a:ext cx="2743200"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7" name="Text Placeholder 2"/>
          <p:cNvSpPr>
            <a:spLocks noGrp="1"/>
          </p:cNvSpPr>
          <p:nvPr>
            <p:ph type="body" idx="23"/>
          </p:nvPr>
        </p:nvSpPr>
        <p:spPr>
          <a:xfrm>
            <a:off x="5958538" y="3652958"/>
            <a:ext cx="2743200"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3" name="Content Placeholder 3"/>
          <p:cNvSpPr>
            <a:spLocks noGrp="1"/>
          </p:cNvSpPr>
          <p:nvPr>
            <p:ph sz="half" idx="24"/>
          </p:nvPr>
        </p:nvSpPr>
        <p:spPr>
          <a:xfrm>
            <a:off x="5963322" y="4320286"/>
            <a:ext cx="2743200" cy="1583605"/>
          </a:xfrm>
        </p:spPr>
        <p:txBody>
          <a:bodyPr/>
          <a:lstStyle>
            <a:lvl1pPr marL="230188" indent="-230188">
              <a:defRPr sz="1400"/>
            </a:lvl1pPr>
            <a:lvl2pPr marL="461963" indent="-227013">
              <a:buFont typeface="Times New Roman" panose="02020603050405020304" pitchFamily="18" charset="0"/>
              <a:buChar char="◦"/>
              <a:defRPr sz="1400"/>
            </a:lvl2pPr>
            <a:lvl3pPr marL="684213" indent="-231775">
              <a:tabLst/>
              <a:defRPr sz="1200"/>
            </a:lvl3pPr>
            <a:lvl4pPr marL="914400" indent="-227013">
              <a:defRPr sz="1000"/>
            </a:lvl4pPr>
            <a:lvl5pPr marL="1143000" indent="-228600">
              <a:defRPr sz="1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
          <p:cNvSpPr>
            <a:spLocks noGrp="1"/>
          </p:cNvSpPr>
          <p:nvPr>
            <p:ph sz="half" idx="25"/>
          </p:nvPr>
        </p:nvSpPr>
        <p:spPr>
          <a:xfrm>
            <a:off x="5958538" y="2038832"/>
            <a:ext cx="2743200" cy="1581912"/>
          </a:xfrm>
        </p:spPr>
        <p:txBody>
          <a:bodyPr/>
          <a:lstStyle>
            <a:lvl1pPr marL="230188" indent="-230188">
              <a:defRPr sz="1400"/>
            </a:lvl1pPr>
            <a:lvl2pPr marL="461963" indent="-227013">
              <a:buFont typeface="Times New Roman" panose="02020603050405020304" pitchFamily="18" charset="0"/>
              <a:buChar char="◦"/>
              <a:defRPr sz="1400"/>
            </a:lvl2pPr>
            <a:lvl3pPr marL="684213" indent="-231775">
              <a:tabLst/>
              <a:defRPr sz="1200"/>
            </a:lvl3pPr>
            <a:lvl4pPr marL="914400" indent="-227013">
              <a:defRPr sz="1000"/>
            </a:lvl4pPr>
            <a:lvl5pPr marL="1143000" indent="-228600">
              <a:defRPr sz="1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5" name="Content Placeholder 3"/>
          <p:cNvSpPr>
            <a:spLocks noGrp="1"/>
          </p:cNvSpPr>
          <p:nvPr>
            <p:ph sz="half" idx="26"/>
          </p:nvPr>
        </p:nvSpPr>
        <p:spPr>
          <a:xfrm>
            <a:off x="3209684" y="4320931"/>
            <a:ext cx="2740891" cy="1583605"/>
          </a:xfrm>
        </p:spPr>
        <p:txBody>
          <a:bodyPr/>
          <a:lstStyle>
            <a:lvl1pPr marL="230188" indent="-230188">
              <a:defRPr sz="1400"/>
            </a:lvl1pPr>
            <a:lvl2pPr marL="461963" indent="-227013">
              <a:buFont typeface="Times New Roman" panose="02020603050405020304" pitchFamily="18" charset="0"/>
              <a:buChar char="◦"/>
              <a:defRPr sz="1400"/>
            </a:lvl2pPr>
            <a:lvl3pPr marL="684213" indent="-231775">
              <a:tabLst/>
              <a:defRPr sz="1200"/>
            </a:lvl3pPr>
            <a:lvl4pPr marL="914400" indent="-227013">
              <a:defRPr sz="1000"/>
            </a:lvl4pPr>
            <a:lvl5pPr marL="1143000" indent="-228600">
              <a:defRPr sz="1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6" name="Content Placeholder 3"/>
          <p:cNvSpPr>
            <a:spLocks noGrp="1"/>
          </p:cNvSpPr>
          <p:nvPr>
            <p:ph sz="half" idx="27"/>
          </p:nvPr>
        </p:nvSpPr>
        <p:spPr>
          <a:xfrm>
            <a:off x="3213150" y="2038928"/>
            <a:ext cx="2740891" cy="1583605"/>
          </a:xfrm>
        </p:spPr>
        <p:txBody>
          <a:bodyPr/>
          <a:lstStyle>
            <a:lvl1pPr marL="230188" indent="-230188">
              <a:defRPr sz="1400"/>
            </a:lvl1pPr>
            <a:lvl2pPr marL="461963" indent="-227013">
              <a:buFont typeface="Times New Roman" panose="02020603050405020304" pitchFamily="18" charset="0"/>
              <a:buChar char="◦"/>
              <a:defRPr sz="1400"/>
            </a:lvl2pPr>
            <a:lvl3pPr marL="684213" indent="-231775">
              <a:tabLst/>
              <a:defRPr sz="1200"/>
            </a:lvl3pPr>
            <a:lvl4pPr marL="914400" indent="-227013">
              <a:defRPr sz="1000"/>
            </a:lvl4pPr>
            <a:lvl5pPr marL="1143000" indent="-228600">
              <a:defRPr sz="1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7" name="Content Placeholder 3"/>
          <p:cNvSpPr>
            <a:spLocks noGrp="1"/>
          </p:cNvSpPr>
          <p:nvPr>
            <p:ph sz="half" idx="28"/>
          </p:nvPr>
        </p:nvSpPr>
        <p:spPr>
          <a:xfrm>
            <a:off x="459509" y="4320286"/>
            <a:ext cx="2740891" cy="1583605"/>
          </a:xfrm>
        </p:spPr>
        <p:txBody>
          <a:bodyPr/>
          <a:lstStyle>
            <a:lvl1pPr marL="230188" indent="-230188">
              <a:defRPr sz="1400"/>
            </a:lvl1pPr>
            <a:lvl2pPr marL="461963" indent="-227013">
              <a:buFont typeface="Times New Roman" panose="02020603050405020304" pitchFamily="18" charset="0"/>
              <a:buChar char="◦"/>
              <a:defRPr sz="1400"/>
            </a:lvl2pPr>
            <a:lvl3pPr marL="684213" indent="-231775">
              <a:tabLst/>
              <a:defRPr sz="1200"/>
            </a:lvl3pPr>
            <a:lvl4pPr marL="914400" indent="-227013">
              <a:defRPr sz="1000"/>
            </a:lvl4pPr>
            <a:lvl5pPr marL="1143000" indent="-228600">
              <a:defRPr sz="1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Box 19"/>
          <p:cNvSpPr txBox="1"/>
          <p:nvPr/>
        </p:nvSpPr>
        <p:spPr>
          <a:xfrm>
            <a:off x="8458200" y="6398568"/>
            <a:ext cx="457200" cy="230832"/>
          </a:xfrm>
          <a:prstGeom prst="rect">
            <a:avLst/>
          </a:prstGeom>
          <a:noFill/>
        </p:spPr>
        <p:txBody>
          <a:bodyPr wrap="square" rtlCol="0">
            <a:spAutoFit/>
          </a:bodyPr>
          <a:lstStyle/>
          <a:p>
            <a:fld id="{2EA669D7-BF94-404F-998A-BD38F2F776B4}" type="slidenum">
              <a:rPr lang="en-US" sz="900" smtClean="0">
                <a:latin typeface="+mj-lt"/>
              </a:rPr>
              <a:t>‹#›</a:t>
            </a:fld>
            <a:endParaRPr lang="en-US" sz="900" dirty="0">
              <a:latin typeface="+mj-lt"/>
            </a:endParaRPr>
          </a:p>
        </p:txBody>
      </p:sp>
      <p:sp>
        <p:nvSpPr>
          <p:cNvPr id="22" name="Title 1"/>
          <p:cNvSpPr>
            <a:spLocks noGrp="1"/>
          </p:cNvSpPr>
          <p:nvPr>
            <p:ph type="title"/>
          </p:nvPr>
        </p:nvSpPr>
        <p:spPr>
          <a:xfrm>
            <a:off x="457200" y="533400"/>
            <a:ext cx="8229600" cy="609600"/>
          </a:xfrm>
        </p:spPr>
        <p:txBody>
          <a:bodyPr anchor="t">
            <a:normAutofit/>
          </a:bodyPr>
          <a:lstStyle>
            <a:lvl1pPr>
              <a:defRPr sz="2500">
                <a:solidFill>
                  <a:schemeClr val="tx2"/>
                </a:solidFill>
              </a:defRPr>
            </a:lvl1pPr>
          </a:lstStyle>
          <a:p>
            <a:r>
              <a:rPr lang="en-US" smtClean="0"/>
              <a:t>Click to edit Master title style</a:t>
            </a:r>
            <a:endParaRPr lang="en-US" dirty="0"/>
          </a:p>
        </p:txBody>
      </p:sp>
      <p:cxnSp>
        <p:nvCxnSpPr>
          <p:cNvPr id="24" name="Straight Connector 23"/>
          <p:cNvCxnSpPr/>
          <p:nvPr/>
        </p:nvCxnSpPr>
        <p:spPr>
          <a:xfrm>
            <a:off x="457200" y="978408"/>
            <a:ext cx="82296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5364" y="6497684"/>
            <a:ext cx="1005840" cy="135855"/>
          </a:xfrm>
          <a:prstGeom prst="rect">
            <a:avLst/>
          </a:prstGeom>
        </p:spPr>
      </p:pic>
    </p:spTree>
    <p:extLst>
      <p:ext uri="{BB962C8B-B14F-4D97-AF65-F5344CB8AC3E}">
        <p14:creationId xmlns:p14="http://schemas.microsoft.com/office/powerpoint/2010/main" val="36445844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ue Section Divider With Headlin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38400"/>
            <a:ext cx="7772400" cy="533400"/>
          </a:xfrm>
        </p:spPr>
        <p:txBody>
          <a:bodyPr anchor="t">
            <a:normAutofit/>
          </a:bodyPr>
          <a:lstStyle>
            <a:lvl1pPr>
              <a:defRPr sz="3200" b="0" baseline="0">
                <a:solidFill>
                  <a:schemeClr val="bg1"/>
                </a:solidFill>
              </a:defRPr>
            </a:lvl1pPr>
          </a:lstStyle>
          <a:p>
            <a:r>
              <a:rPr lang="en-US" dirty="0" smtClean="0"/>
              <a:t>Line Two</a:t>
            </a:r>
            <a:endParaRPr lang="en-US" dirty="0"/>
          </a:p>
        </p:txBody>
      </p:sp>
      <p:sp>
        <p:nvSpPr>
          <p:cNvPr id="3" name="Subtitle 2"/>
          <p:cNvSpPr>
            <a:spLocks noGrp="1"/>
          </p:cNvSpPr>
          <p:nvPr>
            <p:ph type="subTitle" idx="1"/>
          </p:nvPr>
        </p:nvSpPr>
        <p:spPr>
          <a:xfrm>
            <a:off x="1371600" y="3200400"/>
            <a:ext cx="6400800" cy="990600"/>
          </a:xfrm>
        </p:spPr>
        <p:txBody>
          <a:bodyPr>
            <a:normAutofit/>
          </a:bodyPr>
          <a:lstStyle>
            <a:lvl1pPr marL="0" indent="0" algn="ctr">
              <a:buNone/>
              <a:defRPr sz="2100" b="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1" name="Straight Connector 10"/>
          <p:cNvCxnSpPr/>
          <p:nvPr/>
        </p:nvCxnSpPr>
        <p:spPr>
          <a:xfrm>
            <a:off x="2514600" y="3108960"/>
            <a:ext cx="4114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3106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Gray Section Divider With Headlin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38400"/>
            <a:ext cx="7772400" cy="533400"/>
          </a:xfrm>
        </p:spPr>
        <p:txBody>
          <a:bodyPr anchor="t">
            <a:normAutofit/>
          </a:bodyPr>
          <a:lstStyle>
            <a:lvl1pPr>
              <a:defRPr sz="3200" b="0" baseline="0">
                <a:solidFill>
                  <a:schemeClr val="bg1"/>
                </a:solidFill>
              </a:defRPr>
            </a:lvl1pPr>
          </a:lstStyle>
          <a:p>
            <a:r>
              <a:rPr lang="en-US" dirty="0" smtClean="0"/>
              <a:t>Line Two</a:t>
            </a:r>
            <a:endParaRPr lang="en-US" dirty="0"/>
          </a:p>
        </p:txBody>
      </p:sp>
      <p:sp>
        <p:nvSpPr>
          <p:cNvPr id="3" name="Subtitle 2"/>
          <p:cNvSpPr>
            <a:spLocks noGrp="1"/>
          </p:cNvSpPr>
          <p:nvPr>
            <p:ph type="subTitle" idx="1"/>
          </p:nvPr>
        </p:nvSpPr>
        <p:spPr>
          <a:xfrm>
            <a:off x="1371600" y="3200400"/>
            <a:ext cx="6400800" cy="990600"/>
          </a:xfrm>
        </p:spPr>
        <p:txBody>
          <a:bodyPr>
            <a:normAutofit/>
          </a:bodyPr>
          <a:lstStyle>
            <a:lvl1pPr marL="0" indent="0" algn="ctr">
              <a:buNone/>
              <a:defRPr sz="2100" b="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1" name="Straight Connector 10"/>
          <p:cNvCxnSpPr/>
          <p:nvPr/>
        </p:nvCxnSpPr>
        <p:spPr>
          <a:xfrm>
            <a:off x="2514600" y="3108960"/>
            <a:ext cx="4114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524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Image">
    <p:bg>
      <p:bgPr>
        <a:solidFill>
          <a:schemeClr val="accent3"/>
        </a:solidFill>
        <a:effectLst/>
      </p:bgPr>
    </p:bg>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1371600" y="1143000"/>
            <a:ext cx="6400800" cy="2514600"/>
          </a:xfrm>
        </p:spPr>
        <p:txBody>
          <a:bodyPr>
            <a:normAutofit/>
          </a:bodyPr>
          <a:lstStyle>
            <a:lvl1pPr marL="0" indent="0" algn="ctr">
              <a:spcBef>
                <a:spcPts val="0"/>
              </a:spcBef>
              <a:spcAft>
                <a:spcPts val="0"/>
              </a:spcAft>
              <a:buFontTx/>
              <a:buNone/>
              <a:defRPr sz="2600" b="0" baseline="0">
                <a:solidFill>
                  <a:schemeClr val="tx2"/>
                </a:solidFill>
                <a:latin typeface="+mj-lt"/>
              </a:defRPr>
            </a:lvl1pPr>
            <a:lvl2pPr marL="628650" indent="-171450">
              <a:spcBef>
                <a:spcPts val="0"/>
              </a:spcBef>
              <a:spcAft>
                <a:spcPts val="600"/>
              </a:spcAft>
              <a:buFont typeface="Arial" pitchFamily="34" charset="0"/>
              <a:buChar char="•"/>
              <a:defRPr sz="2100" baseline="0"/>
            </a:lvl2pPr>
            <a:lvl3pPr marL="1085850" indent="-171450">
              <a:spcBef>
                <a:spcPts val="0"/>
              </a:spcBef>
              <a:spcAft>
                <a:spcPts val="600"/>
              </a:spcAft>
              <a:buFont typeface="Courier New" pitchFamily="49" charset="0"/>
              <a:buChar char="o"/>
              <a:defRPr sz="1600" baseline="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“Short quotes may use photography</a:t>
            </a:r>
          </a:p>
          <a:p>
            <a:pPr lvl="0"/>
            <a:r>
              <a:rPr lang="en-US" dirty="0" smtClean="0"/>
              <a:t>below the quote. Of Covington’s </a:t>
            </a:r>
            <a:r>
              <a:rPr lang="en-US" dirty="0" err="1" smtClean="0"/>
              <a:t>M&amp;A</a:t>
            </a:r>
            <a:endParaRPr lang="en-US" dirty="0" smtClean="0"/>
          </a:p>
          <a:p>
            <a:pPr lvl="0"/>
            <a:r>
              <a:rPr lang="en-US" dirty="0" smtClean="0"/>
              <a:t>practice:  it knows the work inside out.</a:t>
            </a:r>
          </a:p>
          <a:p>
            <a:pPr lvl="0"/>
            <a:r>
              <a:rPr lang="en-US" dirty="0" err="1" smtClean="0"/>
              <a:t>Odi</a:t>
            </a:r>
            <a:r>
              <a:rPr lang="en-US" dirty="0" smtClean="0"/>
              <a:t> </a:t>
            </a:r>
            <a:r>
              <a:rPr lang="en-US" dirty="0" err="1" smtClean="0"/>
              <a:t>nonsent</a:t>
            </a:r>
            <a:r>
              <a:rPr lang="en-US" dirty="0" smtClean="0"/>
              <a:t> </a:t>
            </a:r>
            <a:r>
              <a:rPr lang="en-US" dirty="0" err="1" smtClean="0"/>
              <a:t>auidire</a:t>
            </a:r>
            <a:r>
              <a:rPr lang="en-US" dirty="0" smtClean="0"/>
              <a:t> nolo </a:t>
            </a:r>
            <a:r>
              <a:rPr lang="en-US" dirty="0" err="1" smtClean="0"/>
              <a:t>volendi</a:t>
            </a:r>
            <a:r>
              <a:rPr lang="en-US" dirty="0" smtClean="0"/>
              <a:t> </a:t>
            </a:r>
            <a:r>
              <a:rPr lang="en-US" dirty="0" err="1" smtClean="0"/>
              <a:t>omne</a:t>
            </a:r>
            <a:endParaRPr lang="en-US" dirty="0" smtClean="0"/>
          </a:p>
          <a:p>
            <a:pPr lvl="0"/>
            <a:r>
              <a:rPr lang="en-US" dirty="0" err="1" smtClean="0"/>
              <a:t>conendum</a:t>
            </a:r>
            <a:r>
              <a:rPr lang="en-US" dirty="0" smtClean="0"/>
              <a:t> </a:t>
            </a:r>
            <a:r>
              <a:rPr lang="en-US" dirty="0" err="1" smtClean="0"/>
              <a:t>sint</a:t>
            </a:r>
            <a:r>
              <a:rPr lang="en-US" dirty="0" smtClean="0"/>
              <a:t>”</a:t>
            </a:r>
          </a:p>
          <a:p>
            <a:pPr lvl="0"/>
            <a:endParaRPr lang="en-US" dirty="0" smtClean="0"/>
          </a:p>
          <a:p>
            <a:pPr lvl="0"/>
            <a:endParaRPr lang="en-US" dirty="0" smtClean="0"/>
          </a:p>
        </p:txBody>
      </p:sp>
      <p:cxnSp>
        <p:nvCxnSpPr>
          <p:cNvPr id="9" name="Straight Connector 8"/>
          <p:cNvCxnSpPr/>
          <p:nvPr/>
        </p:nvCxnSpPr>
        <p:spPr>
          <a:xfrm>
            <a:off x="914400" y="822960"/>
            <a:ext cx="73152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629400" y="6356350"/>
            <a:ext cx="2133600" cy="365125"/>
          </a:xfrm>
        </p:spPr>
        <p:txBody>
          <a:bodyPr/>
          <a:lstStyle>
            <a:lvl1pPr>
              <a:defRPr>
                <a:latin typeface="+mj-lt"/>
              </a:defRPr>
            </a:lvl1pPr>
          </a:lstStyle>
          <a:p>
            <a:fld id="{719004E7-9696-4FD4-A033-9D516AA2A3A4}" type="slidenum">
              <a:rPr lang="en-US" smtClean="0"/>
              <a:t>‹#›</a:t>
            </a:fld>
            <a:endParaRPr lang="en-US" dirty="0"/>
          </a:p>
        </p:txBody>
      </p:sp>
      <p:sp>
        <p:nvSpPr>
          <p:cNvPr id="3" name="TextBox 2"/>
          <p:cNvSpPr txBox="1"/>
          <p:nvPr/>
        </p:nvSpPr>
        <p:spPr>
          <a:xfrm>
            <a:off x="8458200" y="6398568"/>
            <a:ext cx="457200" cy="230832"/>
          </a:xfrm>
          <a:prstGeom prst="rect">
            <a:avLst/>
          </a:prstGeom>
          <a:noFill/>
        </p:spPr>
        <p:txBody>
          <a:bodyPr wrap="square" rtlCol="0">
            <a:spAutoFit/>
          </a:bodyPr>
          <a:lstStyle/>
          <a:p>
            <a:fld id="{2EA669D7-BF94-404F-998A-BD38F2F776B4}" type="slidenum">
              <a:rPr lang="en-US" sz="900" smtClean="0">
                <a:latin typeface="+mj-lt"/>
              </a:rPr>
              <a:t>‹#›</a:t>
            </a:fld>
            <a:endParaRPr lang="en-US" sz="900" dirty="0">
              <a:latin typeface="+mj-lt"/>
            </a:endParaRPr>
          </a:p>
        </p:txBody>
      </p:sp>
      <p:cxnSp>
        <p:nvCxnSpPr>
          <p:cNvPr id="10" name="Straight Connector 9"/>
          <p:cNvCxnSpPr/>
          <p:nvPr/>
        </p:nvCxnSpPr>
        <p:spPr>
          <a:xfrm>
            <a:off x="892122" y="3962400"/>
            <a:ext cx="73152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3"/>
          </p:nvPr>
        </p:nvSpPr>
        <p:spPr>
          <a:xfrm>
            <a:off x="457200" y="4191000"/>
            <a:ext cx="8229600" cy="1828800"/>
          </a:xfrm>
        </p:spPr>
        <p:txBody>
          <a:bodyPr/>
          <a:lstStyle/>
          <a:p>
            <a:r>
              <a:rPr lang="en-US" dirty="0" smtClean="0"/>
              <a:t>Click icon to add picture</a:t>
            </a:r>
            <a:endParaRPr lang="en-US" dirty="0"/>
          </a:p>
        </p:txBody>
      </p:sp>
      <p:pic>
        <p:nvPicPr>
          <p:cNvPr id="13"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5364" y="6497684"/>
            <a:ext cx="1005840" cy="135855"/>
          </a:xfrm>
          <a:prstGeom prst="rect">
            <a:avLst/>
          </a:prstGeom>
        </p:spPr>
      </p:pic>
    </p:spTree>
    <p:extLst>
      <p:ext uri="{BB962C8B-B14F-4D97-AF65-F5344CB8AC3E}">
        <p14:creationId xmlns:p14="http://schemas.microsoft.com/office/powerpoint/2010/main" val="19932040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chor="t">
            <a:normAutofit/>
          </a:bodyPr>
          <a:lstStyle>
            <a:lvl1pPr>
              <a:lnSpc>
                <a:spcPts val="2400"/>
              </a:lnSpc>
              <a:spcAft>
                <a:spcPts val="0"/>
              </a:spcAft>
              <a:defRPr sz="2400">
                <a:solidFill>
                  <a:schemeClr val="tx1"/>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447800"/>
            <a:ext cx="8229600" cy="990600"/>
          </a:xfrm>
        </p:spPr>
        <p:txBody>
          <a:bodyPr/>
          <a:lstStyle>
            <a:lvl1pPr marL="228600" indent="-228600">
              <a:lnSpc>
                <a:spcPts val="1800"/>
              </a:lnSpc>
              <a:spcBef>
                <a:spcPts val="0"/>
              </a:spcBef>
              <a:spcAft>
                <a:spcPts val="600"/>
              </a:spcAft>
              <a:buClr>
                <a:schemeClr val="tx1"/>
              </a:buClr>
              <a:defRPr sz="1800">
                <a:latin typeface="Times New Roman" panose="02020603050405020304" pitchFamily="18" charset="0"/>
                <a:cs typeface="Times New Roman" panose="02020603050405020304" pitchFamily="18" charset="0"/>
              </a:defRPr>
            </a:lvl1pPr>
            <a:lvl2pPr marL="457200" indent="-228600">
              <a:lnSpc>
                <a:spcPts val="1600"/>
              </a:lnSpc>
              <a:spcBef>
                <a:spcPts val="0"/>
              </a:spcBef>
              <a:spcAft>
                <a:spcPts val="600"/>
              </a:spcAft>
              <a:buClr>
                <a:schemeClr val="tx1"/>
              </a:buClr>
              <a:defRPr sz="1600">
                <a:latin typeface="Times New Roman" panose="02020603050405020304" pitchFamily="18" charset="0"/>
                <a:cs typeface="Times New Roman" panose="02020603050405020304" pitchFamily="18" charset="0"/>
              </a:defRPr>
            </a:lvl2pPr>
            <a:lvl3pPr marL="685800" indent="-228600">
              <a:lnSpc>
                <a:spcPts val="1400"/>
              </a:lnSpc>
              <a:spcBef>
                <a:spcPts val="0"/>
              </a:spcBef>
              <a:spcAft>
                <a:spcPts val="600"/>
              </a:spcAft>
              <a:buClr>
                <a:schemeClr val="tx1"/>
              </a:buClr>
              <a:defRPr sz="1400">
                <a:latin typeface="Times New Roman" panose="02020603050405020304" pitchFamily="18" charset="0"/>
                <a:cs typeface="Times New Roman" panose="02020603050405020304" pitchFamily="18" charset="0"/>
              </a:defRPr>
            </a:lvl3pPr>
            <a:lvl4pPr marL="914400" indent="-228600">
              <a:spcBef>
                <a:spcPts val="0"/>
              </a:spcBef>
              <a:spcAft>
                <a:spcPts val="600"/>
              </a:spcAft>
              <a:buClr>
                <a:schemeClr val="tx1"/>
              </a:buClr>
              <a:defRPr sz="1200">
                <a:latin typeface="Times New Roman" panose="02020603050405020304" pitchFamily="18" charset="0"/>
                <a:cs typeface="Times New Roman" panose="02020603050405020304" pitchFamily="18" charset="0"/>
              </a:defRPr>
            </a:lvl4pPr>
            <a:lvl5pPr marL="1143000" indent="-228600">
              <a:spcBef>
                <a:spcPts val="0"/>
              </a:spcBef>
              <a:spcAft>
                <a:spcPts val="600"/>
              </a:spcAft>
              <a:buClr>
                <a:schemeClr val="tx1"/>
              </a:buClr>
              <a:defRPr sz="1200">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Picture Placeholder 7"/>
          <p:cNvSpPr>
            <a:spLocks noGrp="1"/>
          </p:cNvSpPr>
          <p:nvPr>
            <p:ph type="pic" sz="quarter" idx="13"/>
          </p:nvPr>
        </p:nvSpPr>
        <p:spPr>
          <a:xfrm>
            <a:off x="457200" y="2438400"/>
            <a:ext cx="8229600" cy="3886200"/>
          </a:xfrm>
        </p:spPr>
        <p:txBody>
          <a:bodyPr>
            <a:normAutofit/>
          </a:bodyPr>
          <a:lstStyle/>
          <a:p>
            <a:pPr lvl="0"/>
            <a:endParaRPr lang="en-GB" noProof="0" dirty="0"/>
          </a:p>
        </p:txBody>
      </p:sp>
      <p:sp>
        <p:nvSpPr>
          <p:cNvPr id="5" name="Date Placeholder 3"/>
          <p:cNvSpPr>
            <a:spLocks noGrp="1"/>
          </p:cNvSpPr>
          <p:nvPr>
            <p:ph type="dt" sz="half" idx="14"/>
          </p:nvPr>
        </p:nvSpPr>
        <p:spPr/>
        <p:txBody>
          <a:bodyPr/>
          <a:lstStyle>
            <a:lvl1pPr>
              <a:defRPr/>
            </a:lvl1pPr>
          </a:lstStyle>
          <a:p>
            <a:endParaRPr lang="en-US" altLang="en-US" dirty="0"/>
          </a:p>
        </p:txBody>
      </p:sp>
      <p:sp>
        <p:nvSpPr>
          <p:cNvPr id="6" name="Footer Placeholder 4"/>
          <p:cNvSpPr>
            <a:spLocks noGrp="1"/>
          </p:cNvSpPr>
          <p:nvPr>
            <p:ph type="ftr" sz="quarter" idx="15"/>
          </p:nvPr>
        </p:nvSpPr>
        <p:spPr/>
        <p:txBody>
          <a:bodyPr/>
          <a:lstStyle>
            <a:lvl1pPr algn="ctr">
              <a:defRPr sz="1000" b="1" i="1">
                <a:solidFill>
                  <a:schemeClr val="tx1"/>
                </a:solidFill>
                <a:latin typeface="Arial" panose="020B0604020202020204" pitchFamily="34" charset="0"/>
                <a:cs typeface="Arial" panose="020B0604020202020204" pitchFamily="34" charset="0"/>
              </a:defRPr>
            </a:lvl1pPr>
          </a:lstStyle>
          <a:p>
            <a:pPr>
              <a:defRPr/>
            </a:pPr>
            <a:r>
              <a:rPr lang="en-US" dirty="0" smtClean="0"/>
              <a:t>Confidential Business Information</a:t>
            </a:r>
            <a:br>
              <a:rPr lang="en-US" dirty="0" smtClean="0"/>
            </a:br>
            <a:r>
              <a:rPr lang="en-US" dirty="0" smtClean="0"/>
              <a:t>FOIA Exempt Pursuant to 50 U.S.C. App §2170(c)</a:t>
            </a:r>
            <a:endParaRPr lang="en-US" dirty="0"/>
          </a:p>
        </p:txBody>
      </p:sp>
      <p:sp>
        <p:nvSpPr>
          <p:cNvPr id="7" name="Slide Number Placeholder 5"/>
          <p:cNvSpPr>
            <a:spLocks noGrp="1"/>
          </p:cNvSpPr>
          <p:nvPr>
            <p:ph type="sldNum" sz="quarter" idx="16"/>
          </p:nvPr>
        </p:nvSpPr>
        <p:spPr/>
        <p:txBody>
          <a:bodyPr/>
          <a:lstStyle>
            <a:lvl1pPr>
              <a:defRPr>
                <a:latin typeface="Arial" panose="020B0604020202020204" pitchFamily="34" charset="0"/>
                <a:cs typeface="Arial" panose="020B0604020202020204" pitchFamily="34" charset="0"/>
              </a:defRPr>
            </a:lvl1pPr>
          </a:lstStyle>
          <a:p>
            <a:fld id="{AE4F12B5-DAF0-4DAF-8C62-281B97039BB8}" type="slidenum">
              <a:rPr lang="en-GB" altLang="en-US" smtClean="0"/>
              <a:pPr/>
              <a:t>‹#›</a:t>
            </a:fld>
            <a:endParaRPr lang="en-GB" altLang="en-US" dirty="0"/>
          </a:p>
        </p:txBody>
      </p:sp>
    </p:spTree>
    <p:extLst>
      <p:ext uri="{BB962C8B-B14F-4D97-AF65-F5344CB8AC3E}">
        <p14:creationId xmlns:p14="http://schemas.microsoft.com/office/powerpoint/2010/main" val="114106530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C731806B-D3DF-4817-8494-ED827920B3A6}" type="slidenum">
              <a:rPr lang="en-US"/>
              <a:pPr>
                <a:defRPr/>
              </a:pPr>
              <a:t>‹#›</a:t>
            </a:fld>
            <a:endParaRPr lang="en-US" dirty="0"/>
          </a:p>
        </p:txBody>
      </p:sp>
    </p:spTree>
    <p:extLst>
      <p:ext uri="{BB962C8B-B14F-4D97-AF65-F5344CB8AC3E}">
        <p14:creationId xmlns:p14="http://schemas.microsoft.com/office/powerpoint/2010/main" val="8075689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Slide-BlueTexton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981201"/>
            <a:ext cx="7696200" cy="990600"/>
          </a:xfrm>
        </p:spPr>
        <p:txBody>
          <a:bodyPr anchor="t">
            <a:normAutofit/>
          </a:bodyPr>
          <a:lstStyle>
            <a:lvl1pPr>
              <a:defRPr sz="3200" b="0" baseline="0">
                <a:solidFill>
                  <a:schemeClr val="tx1"/>
                </a:solidFill>
              </a:defRPr>
            </a:lvl1pPr>
          </a:lstStyle>
          <a:p>
            <a:r>
              <a:rPr lang="en-US" dirty="0" smtClean="0"/>
              <a:t>Title Slide Line One</a:t>
            </a:r>
            <a:br>
              <a:rPr lang="en-US" dirty="0" smtClean="0"/>
            </a:br>
            <a:r>
              <a:rPr lang="en-US" dirty="0" smtClean="0"/>
              <a:t>Line Two</a:t>
            </a:r>
            <a:endParaRPr lang="en-US" dirty="0"/>
          </a:p>
        </p:txBody>
      </p:sp>
      <p:sp>
        <p:nvSpPr>
          <p:cNvPr id="3" name="Subtitle 2"/>
          <p:cNvSpPr>
            <a:spLocks noGrp="1"/>
          </p:cNvSpPr>
          <p:nvPr>
            <p:ph type="subTitle" idx="1"/>
          </p:nvPr>
        </p:nvSpPr>
        <p:spPr>
          <a:xfrm>
            <a:off x="1371600" y="3200400"/>
            <a:ext cx="6400800" cy="990600"/>
          </a:xfrm>
        </p:spPr>
        <p:txBody>
          <a:bodyPr>
            <a:normAutofit/>
          </a:bodyPr>
          <a:lstStyle>
            <a:lvl1pPr marL="0" indent="0" algn="ctr">
              <a:buNone/>
              <a:defRPr sz="2100" b="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1" name="Straight Connector 10"/>
          <p:cNvCxnSpPr/>
          <p:nvPr/>
        </p:nvCxnSpPr>
        <p:spPr>
          <a:xfrm>
            <a:off x="2514600" y="3108960"/>
            <a:ext cx="4114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CovLogoTitleBlueEMF"/>
          <p:cNvPicPr>
            <a:picLocks noChangeAspect="1"/>
          </p:cNvPicPr>
          <p:nvPr/>
        </p:nvPicPr>
        <p:blipFill rotWithShape="1">
          <a:blip r:embed="rId2" cstate="print">
            <a:extLst>
              <a:ext uri="{28A0092B-C50C-407E-A947-70E740481C1C}">
                <a14:useLocalDpi xmlns:a14="http://schemas.microsoft.com/office/drawing/2010/main" val="0"/>
              </a:ext>
            </a:extLst>
          </a:blip>
          <a:srcRect t="9295" b="16020"/>
          <a:stretch/>
        </p:blipFill>
        <p:spPr>
          <a:xfrm>
            <a:off x="2454936" y="5460490"/>
            <a:ext cx="4279392" cy="1095953"/>
          </a:xfrm>
          <a:prstGeom prst="rect">
            <a:avLst/>
          </a:prstGeom>
        </p:spPr>
      </p:pic>
    </p:spTree>
    <p:extLst>
      <p:ext uri="{BB962C8B-B14F-4D97-AF65-F5344CB8AC3E}">
        <p14:creationId xmlns:p14="http://schemas.microsoft.com/office/powerpoint/2010/main" val="11309118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Slide-BlueTextonLightGray">
    <p:bg>
      <p:bgPr>
        <a:solidFill>
          <a:srgbClr val="F0F0F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981201"/>
            <a:ext cx="7696200" cy="990600"/>
          </a:xfrm>
        </p:spPr>
        <p:txBody>
          <a:bodyPr anchor="t">
            <a:normAutofit/>
          </a:bodyPr>
          <a:lstStyle>
            <a:lvl1pPr>
              <a:defRPr sz="3200" b="0" baseline="0">
                <a:solidFill>
                  <a:schemeClr val="tx1"/>
                </a:solidFill>
              </a:defRPr>
            </a:lvl1pPr>
          </a:lstStyle>
          <a:p>
            <a:r>
              <a:rPr lang="en-US" dirty="0" smtClean="0"/>
              <a:t>Title Slide Line One</a:t>
            </a:r>
            <a:br>
              <a:rPr lang="en-US" dirty="0" smtClean="0"/>
            </a:br>
            <a:r>
              <a:rPr lang="en-US" dirty="0" smtClean="0"/>
              <a:t>Line Two</a:t>
            </a:r>
            <a:endParaRPr lang="en-US" dirty="0"/>
          </a:p>
        </p:txBody>
      </p:sp>
      <p:sp>
        <p:nvSpPr>
          <p:cNvPr id="3" name="Subtitle 2"/>
          <p:cNvSpPr>
            <a:spLocks noGrp="1"/>
          </p:cNvSpPr>
          <p:nvPr>
            <p:ph type="subTitle" idx="1"/>
          </p:nvPr>
        </p:nvSpPr>
        <p:spPr>
          <a:xfrm>
            <a:off x="1371600" y="3200400"/>
            <a:ext cx="6400800" cy="990600"/>
          </a:xfrm>
        </p:spPr>
        <p:txBody>
          <a:bodyPr>
            <a:normAutofit/>
          </a:bodyPr>
          <a:lstStyle>
            <a:lvl1pPr marL="0" indent="0" algn="ctr">
              <a:buNone/>
              <a:defRPr sz="2100" b="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1" name="Straight Connector 10"/>
          <p:cNvCxnSpPr/>
          <p:nvPr/>
        </p:nvCxnSpPr>
        <p:spPr>
          <a:xfrm>
            <a:off x="2514600" y="3108960"/>
            <a:ext cx="4114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CovLogoTitleBlueEMF"/>
          <p:cNvPicPr>
            <a:picLocks noChangeAspect="1"/>
          </p:cNvPicPr>
          <p:nvPr/>
        </p:nvPicPr>
        <p:blipFill rotWithShape="1">
          <a:blip r:embed="rId2" cstate="print">
            <a:extLst>
              <a:ext uri="{28A0092B-C50C-407E-A947-70E740481C1C}">
                <a14:useLocalDpi xmlns:a14="http://schemas.microsoft.com/office/drawing/2010/main" val="0"/>
              </a:ext>
            </a:extLst>
          </a:blip>
          <a:srcRect t="9295" b="16020"/>
          <a:stretch/>
        </p:blipFill>
        <p:spPr>
          <a:xfrm>
            <a:off x="2454936" y="5460490"/>
            <a:ext cx="4279392" cy="1095953"/>
          </a:xfrm>
          <a:prstGeom prst="rect">
            <a:avLst/>
          </a:prstGeom>
        </p:spPr>
      </p:pic>
    </p:spTree>
    <p:extLst>
      <p:ext uri="{BB962C8B-B14F-4D97-AF65-F5344CB8AC3E}">
        <p14:creationId xmlns:p14="http://schemas.microsoft.com/office/powerpoint/2010/main" val="21183530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Slide-WhiteTextonGray">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981201"/>
            <a:ext cx="7620000" cy="990599"/>
          </a:xfrm>
        </p:spPr>
        <p:txBody>
          <a:bodyPr anchor="t">
            <a:normAutofit/>
          </a:bodyPr>
          <a:lstStyle>
            <a:lvl1pPr>
              <a:defRPr sz="3200" b="0" baseline="0">
                <a:solidFill>
                  <a:schemeClr val="bg1"/>
                </a:solidFill>
              </a:defRPr>
            </a:lvl1pPr>
          </a:lstStyle>
          <a:p>
            <a:r>
              <a:rPr lang="en-US" dirty="0" smtClean="0"/>
              <a:t>Title Slide Line One</a:t>
            </a:r>
            <a:br>
              <a:rPr lang="en-US" dirty="0" smtClean="0"/>
            </a:br>
            <a:r>
              <a:rPr lang="en-US" dirty="0" smtClean="0"/>
              <a:t>Line Two</a:t>
            </a:r>
            <a:endParaRPr lang="en-US" dirty="0"/>
          </a:p>
        </p:txBody>
      </p:sp>
      <p:sp>
        <p:nvSpPr>
          <p:cNvPr id="3" name="Subtitle 2"/>
          <p:cNvSpPr>
            <a:spLocks noGrp="1"/>
          </p:cNvSpPr>
          <p:nvPr>
            <p:ph type="subTitle" idx="1"/>
          </p:nvPr>
        </p:nvSpPr>
        <p:spPr>
          <a:xfrm>
            <a:off x="1371600" y="3200400"/>
            <a:ext cx="6400800" cy="990600"/>
          </a:xfrm>
        </p:spPr>
        <p:txBody>
          <a:bodyPr>
            <a:normAutofit/>
          </a:bodyPr>
          <a:lstStyle>
            <a:lvl1pPr marL="0" indent="0" algn="ctr">
              <a:buNone/>
              <a:defRPr sz="2100" b="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1" name="Straight Connector 10"/>
          <p:cNvCxnSpPr/>
          <p:nvPr/>
        </p:nvCxnSpPr>
        <p:spPr>
          <a:xfrm>
            <a:off x="2514600" y="3108960"/>
            <a:ext cx="4114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CovLogoTitleWhiteEMF"/>
          <p:cNvPicPr>
            <a:picLocks noChangeAspect="1"/>
          </p:cNvPicPr>
          <p:nvPr/>
        </p:nvPicPr>
        <p:blipFill rotWithShape="1">
          <a:blip r:embed="rId2" cstate="print">
            <a:extLst>
              <a:ext uri="{28A0092B-C50C-407E-A947-70E740481C1C}">
                <a14:useLocalDpi xmlns:a14="http://schemas.microsoft.com/office/drawing/2010/main" val="0"/>
              </a:ext>
            </a:extLst>
          </a:blip>
          <a:srcRect t="5732" b="9963"/>
          <a:stretch/>
        </p:blipFill>
        <p:spPr>
          <a:xfrm>
            <a:off x="2467187" y="5413442"/>
            <a:ext cx="4206240" cy="1215958"/>
          </a:xfrm>
          <a:prstGeom prst="rect">
            <a:avLst/>
          </a:prstGeom>
        </p:spPr>
      </p:pic>
    </p:spTree>
    <p:extLst>
      <p:ext uri="{BB962C8B-B14F-4D97-AF65-F5344CB8AC3E}">
        <p14:creationId xmlns:p14="http://schemas.microsoft.com/office/powerpoint/2010/main" val="32356180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Slide-WhiteTexton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981201"/>
            <a:ext cx="7772400" cy="990600"/>
          </a:xfrm>
        </p:spPr>
        <p:txBody>
          <a:bodyPr anchor="t">
            <a:normAutofit/>
          </a:bodyPr>
          <a:lstStyle>
            <a:lvl1pPr>
              <a:defRPr sz="3200" b="0" baseline="0">
                <a:solidFill>
                  <a:schemeClr val="bg1"/>
                </a:solidFill>
              </a:defRPr>
            </a:lvl1pPr>
          </a:lstStyle>
          <a:p>
            <a:r>
              <a:rPr lang="en-US" dirty="0" smtClean="0"/>
              <a:t>Title Slide Line One</a:t>
            </a:r>
            <a:br>
              <a:rPr lang="en-US" dirty="0" smtClean="0"/>
            </a:br>
            <a:r>
              <a:rPr lang="en-US" dirty="0" smtClean="0"/>
              <a:t>Line Two</a:t>
            </a:r>
            <a:endParaRPr lang="en-US" dirty="0"/>
          </a:p>
        </p:txBody>
      </p:sp>
      <p:sp>
        <p:nvSpPr>
          <p:cNvPr id="3" name="Subtitle 2"/>
          <p:cNvSpPr>
            <a:spLocks noGrp="1"/>
          </p:cNvSpPr>
          <p:nvPr>
            <p:ph type="subTitle" idx="1"/>
          </p:nvPr>
        </p:nvSpPr>
        <p:spPr>
          <a:xfrm>
            <a:off x="1371600" y="3200400"/>
            <a:ext cx="6400800" cy="990600"/>
          </a:xfrm>
        </p:spPr>
        <p:txBody>
          <a:bodyPr>
            <a:normAutofit/>
          </a:bodyPr>
          <a:lstStyle>
            <a:lvl1pPr marL="0" indent="0" algn="ctr">
              <a:buNone/>
              <a:defRPr sz="2100" b="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1" name="Straight Connector 10"/>
          <p:cNvCxnSpPr/>
          <p:nvPr/>
        </p:nvCxnSpPr>
        <p:spPr>
          <a:xfrm>
            <a:off x="2514600" y="3108960"/>
            <a:ext cx="4114800" cy="0"/>
          </a:xfrm>
          <a:prstGeom prst="line">
            <a:avLst/>
          </a:prstGeom>
          <a:ln w="12700">
            <a:solidFill>
              <a:srgbClr val="A0A0A0"/>
            </a:solidFill>
          </a:ln>
        </p:spPr>
        <p:style>
          <a:lnRef idx="1">
            <a:schemeClr val="accent1"/>
          </a:lnRef>
          <a:fillRef idx="0">
            <a:schemeClr val="accent1"/>
          </a:fillRef>
          <a:effectRef idx="0">
            <a:schemeClr val="accent1"/>
          </a:effectRef>
          <a:fontRef idx="minor">
            <a:schemeClr val="tx1"/>
          </a:fontRef>
        </p:style>
      </p:cxnSp>
      <p:pic>
        <p:nvPicPr>
          <p:cNvPr id="6" name="CovLogoTitleWhiteEMF"/>
          <p:cNvPicPr>
            <a:picLocks noChangeAspect="1"/>
          </p:cNvPicPr>
          <p:nvPr/>
        </p:nvPicPr>
        <p:blipFill rotWithShape="1">
          <a:blip r:embed="rId2" cstate="print">
            <a:extLst>
              <a:ext uri="{28A0092B-C50C-407E-A947-70E740481C1C}">
                <a14:useLocalDpi xmlns:a14="http://schemas.microsoft.com/office/drawing/2010/main" val="0"/>
              </a:ext>
            </a:extLst>
          </a:blip>
          <a:srcRect t="5732" b="9963"/>
          <a:stretch/>
        </p:blipFill>
        <p:spPr>
          <a:xfrm>
            <a:off x="2467187" y="5413442"/>
            <a:ext cx="4206240" cy="1215958"/>
          </a:xfrm>
          <a:prstGeom prst="rect">
            <a:avLst/>
          </a:prstGeom>
        </p:spPr>
      </p:pic>
    </p:spTree>
    <p:extLst>
      <p:ext uri="{BB962C8B-B14F-4D97-AF65-F5344CB8AC3E}">
        <p14:creationId xmlns:p14="http://schemas.microsoft.com/office/powerpoint/2010/main" val="18601971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Text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68808"/>
            <a:ext cx="8229600" cy="609600"/>
          </a:xfrm>
        </p:spPr>
        <p:txBody>
          <a:bodyPr anchor="t">
            <a:normAutofit/>
          </a:bodyPr>
          <a:lstStyle>
            <a:lvl1pPr>
              <a:defRPr sz="3200">
                <a:solidFill>
                  <a:schemeClr val="tx2"/>
                </a:solidFill>
              </a:defRPr>
            </a:lvl1pPr>
          </a:lstStyle>
          <a:p>
            <a:r>
              <a:rPr lang="en-US" dirty="0" smtClean="0"/>
              <a:t>Click to edit Master title style</a:t>
            </a:r>
            <a:endParaRPr lang="en-US" dirty="0"/>
          </a:p>
        </p:txBody>
      </p:sp>
      <p:cxnSp>
        <p:nvCxnSpPr>
          <p:cNvPr id="9" name="Straight Connector 8"/>
          <p:cNvCxnSpPr/>
          <p:nvPr/>
        </p:nvCxnSpPr>
        <p:spPr>
          <a:xfrm>
            <a:off x="457200" y="978408"/>
            <a:ext cx="82296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endParaRPr lang="en-US" dirty="0"/>
          </a:p>
        </p:txBody>
      </p:sp>
      <p:sp>
        <p:nvSpPr>
          <p:cNvPr id="3" name="TextBox 2"/>
          <p:cNvSpPr txBox="1"/>
          <p:nvPr/>
        </p:nvSpPr>
        <p:spPr>
          <a:xfrm>
            <a:off x="8458200" y="6398568"/>
            <a:ext cx="457200" cy="230832"/>
          </a:xfrm>
          <a:prstGeom prst="rect">
            <a:avLst/>
          </a:prstGeom>
          <a:noFill/>
        </p:spPr>
        <p:txBody>
          <a:bodyPr wrap="square" rtlCol="0">
            <a:spAutoFit/>
          </a:bodyPr>
          <a:lstStyle/>
          <a:p>
            <a:fld id="{2EA669D7-BF94-404F-998A-BD38F2F776B4}" type="slidenum">
              <a:rPr lang="en-US" sz="900" smtClean="0">
                <a:latin typeface="+mj-lt"/>
              </a:rPr>
              <a:t>‹#›</a:t>
            </a:fld>
            <a:endParaRPr lang="en-US" sz="900" dirty="0">
              <a:latin typeface="+mj-lt"/>
            </a:endParaRPr>
          </a:p>
        </p:txBody>
      </p:sp>
      <p:sp>
        <p:nvSpPr>
          <p:cNvPr id="10" name="Text Placeholder 2"/>
          <p:cNvSpPr>
            <a:spLocks noGrp="1"/>
          </p:cNvSpPr>
          <p:nvPr>
            <p:ph idx="1"/>
          </p:nvPr>
        </p:nvSpPr>
        <p:spPr>
          <a:xfrm>
            <a:off x="457200" y="12954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5364" y="6497684"/>
            <a:ext cx="1005840" cy="135855"/>
          </a:xfrm>
          <a:prstGeom prst="rect">
            <a:avLst/>
          </a:prstGeom>
        </p:spPr>
      </p:pic>
    </p:spTree>
    <p:extLst>
      <p:ext uri="{BB962C8B-B14F-4D97-AF65-F5344CB8AC3E}">
        <p14:creationId xmlns:p14="http://schemas.microsoft.com/office/powerpoint/2010/main" val="11539644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hart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33400"/>
            <a:ext cx="8229600" cy="609600"/>
          </a:xfrm>
        </p:spPr>
        <p:txBody>
          <a:bodyPr anchor="t">
            <a:normAutofit/>
          </a:bodyPr>
          <a:lstStyle>
            <a:lvl1pPr>
              <a:defRPr sz="2500" baseline="0">
                <a:solidFill>
                  <a:schemeClr val="tx2"/>
                </a:solidFill>
              </a:defRPr>
            </a:lvl1pPr>
          </a:lstStyle>
          <a:p>
            <a:r>
              <a:rPr lang="en-US" dirty="0" smtClean="0"/>
              <a:t>Title for Graph Slide</a:t>
            </a:r>
            <a:endParaRPr lang="en-US" dirty="0"/>
          </a:p>
        </p:txBody>
      </p:sp>
      <p:cxnSp>
        <p:nvCxnSpPr>
          <p:cNvPr id="9" name="Straight Connector 8"/>
          <p:cNvCxnSpPr/>
          <p:nvPr/>
        </p:nvCxnSpPr>
        <p:spPr>
          <a:xfrm>
            <a:off x="457200" y="978408"/>
            <a:ext cx="82296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endParaRPr lang="en-US" dirty="0"/>
          </a:p>
        </p:txBody>
      </p:sp>
      <p:sp>
        <p:nvSpPr>
          <p:cNvPr id="6" name="Chart Placeholder 5"/>
          <p:cNvSpPr>
            <a:spLocks noGrp="1"/>
          </p:cNvSpPr>
          <p:nvPr>
            <p:ph type="chart" sz="quarter" idx="13"/>
          </p:nvPr>
        </p:nvSpPr>
        <p:spPr>
          <a:xfrm>
            <a:off x="457200" y="1295400"/>
            <a:ext cx="8229600" cy="4876800"/>
          </a:xfrm>
        </p:spPr>
        <p:txBody>
          <a:bodyPr/>
          <a:lstStyle>
            <a:lvl1pPr marL="0" indent="0">
              <a:buNone/>
              <a:defRPr/>
            </a:lvl1pPr>
          </a:lstStyle>
          <a:p>
            <a:r>
              <a:rPr lang="en-US" dirty="0" smtClean="0"/>
              <a:t>Click icon to add chart</a:t>
            </a:r>
          </a:p>
        </p:txBody>
      </p:sp>
      <p:sp>
        <p:nvSpPr>
          <p:cNvPr id="8" name="TextBox 7"/>
          <p:cNvSpPr txBox="1"/>
          <p:nvPr/>
        </p:nvSpPr>
        <p:spPr>
          <a:xfrm>
            <a:off x="8458200" y="6398568"/>
            <a:ext cx="457200" cy="230832"/>
          </a:xfrm>
          <a:prstGeom prst="rect">
            <a:avLst/>
          </a:prstGeom>
          <a:noFill/>
        </p:spPr>
        <p:txBody>
          <a:bodyPr wrap="square" rtlCol="0">
            <a:spAutoFit/>
          </a:bodyPr>
          <a:lstStyle/>
          <a:p>
            <a:fld id="{2EA669D7-BF94-404F-998A-BD38F2F776B4}" type="slidenum">
              <a:rPr lang="en-US" sz="900" smtClean="0">
                <a:latin typeface="+mj-lt"/>
              </a:rPr>
              <a:t>‹#›</a:t>
            </a:fld>
            <a:endParaRPr lang="en-US" sz="900" dirty="0">
              <a:latin typeface="+mj-lt"/>
            </a:endParaRPr>
          </a:p>
        </p:txBody>
      </p:sp>
      <p:pic>
        <p:nvPicPr>
          <p:cNvPr id="11"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5364" y="6497684"/>
            <a:ext cx="1005840" cy="135855"/>
          </a:xfrm>
          <a:prstGeom prst="rect">
            <a:avLst/>
          </a:prstGeom>
        </p:spPr>
      </p:pic>
    </p:spTree>
    <p:extLst>
      <p:ext uri="{BB962C8B-B14F-4D97-AF65-F5344CB8AC3E}">
        <p14:creationId xmlns:p14="http://schemas.microsoft.com/office/powerpoint/2010/main" val="15498602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wo-Column Grid">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CC07826-54E9-4257-A391-4287C5BFC8A1}" type="datetimeFigureOut">
              <a:rPr lang="en-US" smtClean="0"/>
              <a:t>5/14/2015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5" name="Content Placeholder 3"/>
          <p:cNvSpPr>
            <a:spLocks noGrp="1"/>
          </p:cNvSpPr>
          <p:nvPr>
            <p:ph sz="half" idx="2"/>
          </p:nvPr>
        </p:nvSpPr>
        <p:spPr>
          <a:xfrm>
            <a:off x="459509" y="1371600"/>
            <a:ext cx="4040188" cy="4955823"/>
          </a:xfrm>
        </p:spPr>
        <p:txBody>
          <a:bodyPr/>
          <a:lstStyle>
            <a:lvl1pPr marL="0" indent="0">
              <a:buFontTx/>
              <a:buNone/>
              <a:defRPr sz="1800" b="0" i="0" baseline="0">
                <a:solidFill>
                  <a:schemeClr val="tx1"/>
                </a:solidFill>
              </a:defRPr>
            </a:lvl1pPr>
            <a:lvl2pPr marL="914400" indent="-457200">
              <a:buFont typeface="+mj-lt"/>
              <a:buAutoNum type="arabicPeriod"/>
              <a:defRPr lang="en-US" sz="1600" b="0" kern="1200" baseline="0" dirty="0" smtClean="0">
                <a:solidFill>
                  <a:schemeClr val="tx1"/>
                </a:solidFill>
                <a:latin typeface="Arial" panose="020B0604020202020204" pitchFamily="34" charset="0"/>
                <a:ea typeface="+mn-ea"/>
                <a:cs typeface="+mn-cs"/>
              </a:defRPr>
            </a:lvl2pPr>
            <a:lvl3pPr>
              <a:defRPr sz="1400"/>
            </a:lvl3pPr>
            <a:lvl4pPr>
              <a:defRPr sz="1200"/>
            </a:lvl4pPr>
            <a:lvl5pPr>
              <a:defRPr sz="1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14"/>
          </p:nvPr>
        </p:nvSpPr>
        <p:spPr>
          <a:xfrm>
            <a:off x="4650509" y="1371600"/>
            <a:ext cx="4040188" cy="4955823"/>
          </a:xfrm>
        </p:spPr>
        <p:txBody>
          <a:bodyPr/>
          <a:lstStyle>
            <a:lvl1pPr marL="0" indent="0">
              <a:buFontTx/>
              <a:buNone/>
              <a:defRPr sz="1800" b="0">
                <a:solidFill>
                  <a:schemeClr val="tx1"/>
                </a:solidFill>
              </a:defRPr>
            </a:lvl1pPr>
            <a:lvl2pPr>
              <a:buFont typeface="+mj-lt"/>
              <a:buAutoNum type="arabicPeriod"/>
              <a:defRPr sz="1600"/>
            </a:lvl2pPr>
            <a:lvl3pPr marL="1376363" indent="-461963">
              <a:buFont typeface="Arial" panose="020B0604020202020204" pitchFamily="34" charset="0"/>
              <a:buChar char="•"/>
              <a:defRPr sz="1400"/>
            </a:lvl3pPr>
            <a:lvl4pPr marL="1828800" indent="-457200">
              <a:buFont typeface="Courier New" panose="02070309020205020404" pitchFamily="49" charset="0"/>
              <a:buChar char="o"/>
              <a:defRPr sz="1200"/>
            </a:lvl4pPr>
            <a:lvl5pPr>
              <a:defRPr sz="1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Box 11"/>
          <p:cNvSpPr txBox="1"/>
          <p:nvPr/>
        </p:nvSpPr>
        <p:spPr>
          <a:xfrm>
            <a:off x="8458200" y="6398568"/>
            <a:ext cx="457200" cy="230832"/>
          </a:xfrm>
          <a:prstGeom prst="rect">
            <a:avLst/>
          </a:prstGeom>
          <a:noFill/>
        </p:spPr>
        <p:txBody>
          <a:bodyPr wrap="square" rtlCol="0">
            <a:spAutoFit/>
          </a:bodyPr>
          <a:lstStyle/>
          <a:p>
            <a:fld id="{2EA669D7-BF94-404F-998A-BD38F2F776B4}" type="slidenum">
              <a:rPr lang="en-US" sz="900" smtClean="0">
                <a:latin typeface="+mj-lt"/>
              </a:rPr>
              <a:t>‹#›</a:t>
            </a:fld>
            <a:endParaRPr lang="en-US" sz="900" dirty="0">
              <a:latin typeface="+mj-lt"/>
            </a:endParaRPr>
          </a:p>
        </p:txBody>
      </p:sp>
      <p:sp>
        <p:nvSpPr>
          <p:cNvPr id="14" name="Title 1"/>
          <p:cNvSpPr>
            <a:spLocks noGrp="1"/>
          </p:cNvSpPr>
          <p:nvPr>
            <p:ph type="title"/>
          </p:nvPr>
        </p:nvSpPr>
        <p:spPr>
          <a:xfrm>
            <a:off x="457200" y="533400"/>
            <a:ext cx="8229600" cy="609600"/>
          </a:xfrm>
        </p:spPr>
        <p:txBody>
          <a:bodyPr anchor="t">
            <a:normAutofit/>
          </a:bodyPr>
          <a:lstStyle>
            <a:lvl1pPr>
              <a:defRPr sz="2500">
                <a:solidFill>
                  <a:schemeClr val="tx2"/>
                </a:solidFill>
              </a:defRPr>
            </a:lvl1pPr>
          </a:lstStyle>
          <a:p>
            <a:r>
              <a:rPr lang="en-US" smtClean="0"/>
              <a:t>Click to edit Master title style</a:t>
            </a:r>
            <a:endParaRPr lang="en-US" dirty="0"/>
          </a:p>
        </p:txBody>
      </p:sp>
      <p:cxnSp>
        <p:nvCxnSpPr>
          <p:cNvPr id="17" name="Straight Connector 16"/>
          <p:cNvCxnSpPr/>
          <p:nvPr/>
        </p:nvCxnSpPr>
        <p:spPr>
          <a:xfrm>
            <a:off x="457200" y="978408"/>
            <a:ext cx="82296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5364" y="6497684"/>
            <a:ext cx="1005840" cy="135855"/>
          </a:xfrm>
          <a:prstGeom prst="rect">
            <a:avLst/>
          </a:prstGeom>
        </p:spPr>
      </p:pic>
    </p:spTree>
    <p:extLst>
      <p:ext uri="{BB962C8B-B14F-4D97-AF65-F5344CB8AC3E}">
        <p14:creationId xmlns:p14="http://schemas.microsoft.com/office/powerpoint/2010/main" val="41449891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hree-Column Gri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8" y="1295400"/>
            <a:ext cx="2514600" cy="4830763"/>
          </a:xfrm>
        </p:spPr>
        <p:txBody>
          <a:bodyPr/>
          <a:lstStyle>
            <a:lvl1pPr>
              <a:defRPr sz="2600"/>
            </a:lvl1pPr>
            <a:lvl2pPr>
              <a:defRPr sz="22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276600" y="1295400"/>
            <a:ext cx="2560320" cy="4830763"/>
          </a:xfrm>
        </p:spPr>
        <p:txBody>
          <a:bodyPr/>
          <a:lstStyle>
            <a:lvl1pPr>
              <a:defRPr sz="2600"/>
            </a:lvl1pPr>
            <a:lvl2pPr>
              <a:defRPr sz="22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C07826-54E9-4257-A391-4287C5BFC8A1}" type="datetimeFigureOut">
              <a:rPr lang="en-US" smtClean="0"/>
              <a:t>5/14/2015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Content Placeholder 2"/>
          <p:cNvSpPr>
            <a:spLocks noGrp="1"/>
          </p:cNvSpPr>
          <p:nvPr>
            <p:ph sz="half" idx="13"/>
          </p:nvPr>
        </p:nvSpPr>
        <p:spPr>
          <a:xfrm>
            <a:off x="6128274" y="1295400"/>
            <a:ext cx="2560320" cy="4830763"/>
          </a:xfrm>
        </p:spPr>
        <p:txBody>
          <a:bodyPr/>
          <a:lstStyle>
            <a:lvl1pPr>
              <a:defRPr sz="2600"/>
            </a:lvl1pPr>
            <a:lvl2pPr>
              <a:defRPr sz="22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Box 11"/>
          <p:cNvSpPr txBox="1"/>
          <p:nvPr/>
        </p:nvSpPr>
        <p:spPr>
          <a:xfrm>
            <a:off x="8458200" y="6398568"/>
            <a:ext cx="457200" cy="230832"/>
          </a:xfrm>
          <a:prstGeom prst="rect">
            <a:avLst/>
          </a:prstGeom>
          <a:noFill/>
        </p:spPr>
        <p:txBody>
          <a:bodyPr wrap="square" rtlCol="0">
            <a:spAutoFit/>
          </a:bodyPr>
          <a:lstStyle/>
          <a:p>
            <a:fld id="{2EA669D7-BF94-404F-998A-BD38F2F776B4}" type="slidenum">
              <a:rPr lang="en-US" sz="900" smtClean="0">
                <a:latin typeface="+mj-lt"/>
              </a:rPr>
              <a:t>‹#›</a:t>
            </a:fld>
            <a:endParaRPr lang="en-US" sz="900" dirty="0">
              <a:latin typeface="+mj-lt"/>
            </a:endParaRPr>
          </a:p>
        </p:txBody>
      </p:sp>
      <p:sp>
        <p:nvSpPr>
          <p:cNvPr id="13" name="Title 1"/>
          <p:cNvSpPr>
            <a:spLocks noGrp="1"/>
          </p:cNvSpPr>
          <p:nvPr>
            <p:ph type="title"/>
          </p:nvPr>
        </p:nvSpPr>
        <p:spPr>
          <a:xfrm>
            <a:off x="457200" y="533400"/>
            <a:ext cx="8229600" cy="609600"/>
          </a:xfrm>
        </p:spPr>
        <p:txBody>
          <a:bodyPr anchor="t">
            <a:normAutofit/>
          </a:bodyPr>
          <a:lstStyle>
            <a:lvl1pPr>
              <a:defRPr sz="2500">
                <a:solidFill>
                  <a:schemeClr val="tx2"/>
                </a:solidFill>
              </a:defRPr>
            </a:lvl1pPr>
          </a:lstStyle>
          <a:p>
            <a:r>
              <a:rPr lang="en-US" smtClean="0"/>
              <a:t>Click to edit Master title style</a:t>
            </a:r>
            <a:endParaRPr lang="en-US" dirty="0"/>
          </a:p>
        </p:txBody>
      </p:sp>
      <p:cxnSp>
        <p:nvCxnSpPr>
          <p:cNvPr id="14" name="Straight Connector 13"/>
          <p:cNvCxnSpPr/>
          <p:nvPr/>
        </p:nvCxnSpPr>
        <p:spPr>
          <a:xfrm>
            <a:off x="457200" y="978408"/>
            <a:ext cx="82296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6" name="CovLogoBlueE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5364" y="6497684"/>
            <a:ext cx="1005840" cy="135855"/>
          </a:xfrm>
          <a:prstGeom prst="rect">
            <a:avLst/>
          </a:prstGeom>
        </p:spPr>
      </p:pic>
    </p:spTree>
    <p:extLst>
      <p:ext uri="{BB962C8B-B14F-4D97-AF65-F5344CB8AC3E}">
        <p14:creationId xmlns:p14="http://schemas.microsoft.com/office/powerpoint/2010/main" val="19113781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2286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07826-54E9-4257-A391-4287C5BFC8A1}" type="datetimeFigureOut">
              <a:rPr lang="en-US" smtClean="0"/>
              <a:t>5/14/2015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900">
                <a:solidFill>
                  <a:schemeClr val="tx1"/>
                </a:solidFill>
                <a:latin typeface="+mj-lt"/>
              </a:defRPr>
            </a:lvl1pPr>
          </a:lstStyle>
          <a:p>
            <a:fld id="{719004E7-9696-4FD4-A033-9D516AA2A3A4}" type="slidenum">
              <a:rPr lang="en-US" smtClean="0"/>
              <a:t>‹#›</a:t>
            </a:fld>
            <a:endParaRPr lang="en-US" dirty="0"/>
          </a:p>
        </p:txBody>
      </p:sp>
    </p:spTree>
    <p:extLst>
      <p:ext uri="{BB962C8B-B14F-4D97-AF65-F5344CB8AC3E}">
        <p14:creationId xmlns:p14="http://schemas.microsoft.com/office/powerpoint/2010/main" val="30813012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iming>
    <p:tnLst>
      <p:par>
        <p:cTn id="1" dur="indefinite" restart="never" nodeType="tmRoot"/>
      </p:par>
    </p:tnLst>
  </p:timing>
  <p:txStyles>
    <p:titleStyle>
      <a:lvl1pPr algn="ctr" defTabSz="914400" rtl="0" eaLnBrk="1" latinLnBrk="0" hangingPunct="1">
        <a:spcBef>
          <a:spcPct val="0"/>
        </a:spcBef>
        <a:buNone/>
        <a:defRPr sz="4000" kern="1200" baseline="0">
          <a:solidFill>
            <a:srgbClr val="0F4859"/>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b="0" kern="1200" baseline="0">
          <a:solidFill>
            <a:schemeClr val="tx1"/>
          </a:solidFill>
          <a:latin typeface="+mn-lt"/>
          <a:ea typeface="+mn-ea"/>
          <a:cs typeface="+mn-cs"/>
        </a:defRPr>
      </a:lvl1pPr>
      <a:lvl2pPr marL="800100" indent="-342900" algn="l" defTabSz="914400" rtl="0" eaLnBrk="1" latinLnBrk="0" hangingPunct="1">
        <a:spcBef>
          <a:spcPct val="20000"/>
        </a:spcBef>
        <a:buClr>
          <a:schemeClr val="accent4"/>
        </a:buClr>
        <a:buSzPct val="100000"/>
        <a:buFont typeface="Arial" pitchFamily="34" charset="0"/>
        <a:buChar char="–"/>
        <a:defRPr sz="2000" kern="1200" baseline="0">
          <a:solidFill>
            <a:schemeClr val="tx1"/>
          </a:solidFill>
          <a:latin typeface="+mn-lt"/>
          <a:ea typeface="+mn-ea"/>
          <a:cs typeface="+mn-cs"/>
        </a:defRPr>
      </a:lvl2pPr>
      <a:lvl3pPr marL="1376363" indent="-461963" algn="l" defTabSz="914400" rtl="0" eaLnBrk="1" latinLnBrk="0" hangingPunct="1">
        <a:spcBef>
          <a:spcPct val="20000"/>
        </a:spcBef>
        <a:buClr>
          <a:schemeClr val="accent4"/>
        </a:buClr>
        <a:buSzPct val="120000"/>
        <a:buFont typeface="Symbol" pitchFamily="18" charset="2"/>
        <a:buChar char=""/>
        <a:defRPr sz="1600" kern="1200" baseline="0">
          <a:solidFill>
            <a:schemeClr val="tx1"/>
          </a:solidFill>
          <a:latin typeface="+mn-lt"/>
          <a:ea typeface="+mn-ea"/>
          <a:cs typeface="+mn-cs"/>
        </a:defRPr>
      </a:lvl3pPr>
      <a:lvl4pPr marL="1828800" indent="-457200" algn="l" defTabSz="914400" rtl="0" eaLnBrk="1" latinLnBrk="0" hangingPunct="1">
        <a:spcBef>
          <a:spcPct val="20000"/>
        </a:spcBef>
        <a:buClr>
          <a:schemeClr val="accent4"/>
        </a:buClr>
        <a:buFont typeface="Courier New" pitchFamily="49" charset="0"/>
        <a:buChar char="o"/>
        <a:defRPr sz="1600" kern="1200" baseline="0">
          <a:solidFill>
            <a:schemeClr val="tx1"/>
          </a:solidFill>
          <a:latin typeface="+mn-lt"/>
          <a:ea typeface="+mn-ea"/>
          <a:cs typeface="+mn-cs"/>
        </a:defRPr>
      </a:lvl4pPr>
      <a:lvl5pPr marL="2057400" indent="-228600" algn="l" defTabSz="914400" rtl="0" eaLnBrk="1" latinLnBrk="0" hangingPunct="1">
        <a:spcBef>
          <a:spcPct val="20000"/>
        </a:spcBef>
        <a:buClr>
          <a:schemeClr val="accent4"/>
        </a:buClr>
        <a:buSzPct val="110000"/>
        <a:buFont typeface="Arial" pitchFamily="34" charset="0"/>
        <a:buChar char="•"/>
        <a:defRPr sz="16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838200"/>
          </a:xfrm>
        </p:spPr>
        <p:txBody>
          <a:bodyPr>
            <a:noAutofit/>
          </a:bodyPr>
          <a:lstStyle/>
          <a:p>
            <a:r>
              <a:rPr lang="en-US" dirty="0" smtClean="0"/>
              <a:t>ERISA Advisory Council</a:t>
            </a:r>
            <a:br>
              <a:rPr lang="en-US" dirty="0" smtClean="0"/>
            </a:br>
            <a:r>
              <a:rPr lang="en-US" dirty="0" smtClean="0"/>
              <a:t>Lump Sum De-Risking Transaction Disclosures</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endParaRPr lang="en-US" sz="2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3429000"/>
            <a:ext cx="6400800" cy="990600"/>
          </a:xfrm>
        </p:spPr>
        <p:txBody>
          <a:bodyPr>
            <a:noAutofit/>
          </a:bodyPr>
          <a:lstStyle/>
          <a:p>
            <a:r>
              <a:rPr lang="en-US" sz="2000" dirty="0"/>
              <a:t>The ERISA Industry Committee</a:t>
            </a:r>
            <a:br>
              <a:rPr lang="en-US" sz="2000" dirty="0"/>
            </a:br>
            <a:r>
              <a:rPr lang="en-US" sz="2000" dirty="0"/>
              <a:t>FocusON Call</a:t>
            </a:r>
          </a:p>
          <a:p>
            <a:endParaRPr lang="en-US" sz="1050" b="1" dirty="0">
              <a:ea typeface="+mj-ea"/>
              <a:cs typeface="+mj-cs"/>
            </a:endParaRPr>
          </a:p>
          <a:p>
            <a:pPr>
              <a:buClr>
                <a:srgbClr val="CC9864"/>
              </a:buClr>
            </a:pPr>
            <a:r>
              <a:rPr lang="en-US" sz="2000" b="1" dirty="0" smtClean="0">
                <a:ea typeface="+mj-ea"/>
                <a:cs typeface="+mj-cs"/>
              </a:rPr>
              <a:t>May 14, 2015</a:t>
            </a:r>
            <a:endParaRPr lang="en-US" sz="2000" b="1" dirty="0">
              <a:ea typeface="+mj-ea"/>
              <a:cs typeface="+mj-cs"/>
            </a:endParaRPr>
          </a:p>
        </p:txBody>
      </p:sp>
    </p:spTree>
    <p:extLst>
      <p:ext uri="{BB962C8B-B14F-4D97-AF65-F5344CB8AC3E}">
        <p14:creationId xmlns:p14="http://schemas.microsoft.com/office/powerpoint/2010/main" val="2756709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ERISA Advisory Counsel</a:t>
            </a:r>
            <a:endParaRPr lang="en-US" dirty="0"/>
          </a:p>
        </p:txBody>
      </p:sp>
    </p:spTree>
    <p:extLst>
      <p:ext uri="{BB962C8B-B14F-4D97-AF65-F5344CB8AC3E}">
        <p14:creationId xmlns:p14="http://schemas.microsoft.com/office/powerpoint/2010/main" val="1827446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ERISA Advisory Counsel</a:t>
            </a:r>
            <a:endParaRPr lang="en-US" sz="3200" dirty="0"/>
          </a:p>
        </p:txBody>
      </p:sp>
      <p:sp>
        <p:nvSpPr>
          <p:cNvPr id="3" name="Content Placeholder 2"/>
          <p:cNvSpPr>
            <a:spLocks noGrp="1"/>
          </p:cNvSpPr>
          <p:nvPr>
            <p:ph idx="1"/>
          </p:nvPr>
        </p:nvSpPr>
        <p:spPr/>
        <p:txBody>
          <a:bodyPr>
            <a:normAutofit/>
          </a:bodyPr>
          <a:lstStyle/>
          <a:p>
            <a:r>
              <a:rPr lang="en-US" sz="2400" dirty="0" smtClean="0"/>
              <a:t>2013 Hearings:  </a:t>
            </a:r>
            <a:endParaRPr lang="en-US" sz="2400" u="sng" dirty="0" smtClean="0"/>
          </a:p>
          <a:p>
            <a:pPr marL="0" indent="0">
              <a:buNone/>
            </a:pPr>
            <a:endParaRPr lang="en-US" sz="1100" u="sng" dirty="0" smtClean="0"/>
          </a:p>
          <a:p>
            <a:pPr lvl="1"/>
            <a:r>
              <a:rPr lang="en-US" dirty="0" smtClean="0"/>
              <a:t>Addressed de-risking generally</a:t>
            </a:r>
            <a:endParaRPr lang="en-US" dirty="0"/>
          </a:p>
          <a:p>
            <a:pPr lvl="1"/>
            <a:endParaRPr lang="en-US" dirty="0" smtClean="0"/>
          </a:p>
          <a:p>
            <a:pPr lvl="1"/>
            <a:r>
              <a:rPr lang="en-US" dirty="0" smtClean="0"/>
              <a:t>Many recommendations focused on increased disclosure</a:t>
            </a:r>
          </a:p>
          <a:p>
            <a:pPr lvl="2"/>
            <a:endParaRPr lang="en-US" dirty="0" smtClean="0"/>
          </a:p>
        </p:txBody>
      </p:sp>
    </p:spTree>
    <p:extLst>
      <p:ext uri="{BB962C8B-B14F-4D97-AF65-F5344CB8AC3E}">
        <p14:creationId xmlns:p14="http://schemas.microsoft.com/office/powerpoint/2010/main" val="2555439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ERISA Advisory Counsel</a:t>
            </a:r>
            <a:endParaRPr lang="en-US" sz="3200" dirty="0"/>
          </a:p>
        </p:txBody>
      </p:sp>
      <p:sp>
        <p:nvSpPr>
          <p:cNvPr id="3" name="Content Placeholder 2"/>
          <p:cNvSpPr>
            <a:spLocks noGrp="1"/>
          </p:cNvSpPr>
          <p:nvPr>
            <p:ph idx="1"/>
          </p:nvPr>
        </p:nvSpPr>
        <p:spPr/>
        <p:txBody>
          <a:bodyPr>
            <a:normAutofit/>
          </a:bodyPr>
          <a:lstStyle/>
          <a:p>
            <a:r>
              <a:rPr lang="en-US" sz="2400" dirty="0" smtClean="0"/>
              <a:t>Upcoming Hearing–May 28, 2015:</a:t>
            </a:r>
            <a:endParaRPr lang="en-US" sz="2400" u="sng" dirty="0" smtClean="0"/>
          </a:p>
          <a:p>
            <a:pPr marL="0" indent="0">
              <a:buNone/>
            </a:pPr>
            <a:endParaRPr lang="en-US" sz="1100" u="sng" dirty="0" smtClean="0"/>
          </a:p>
          <a:p>
            <a:pPr lvl="1"/>
            <a:r>
              <a:rPr lang="en-US" dirty="0" smtClean="0"/>
              <a:t>Focus on developing model disclosure</a:t>
            </a:r>
          </a:p>
          <a:p>
            <a:pPr marL="457200" lvl="1" indent="0">
              <a:buNone/>
            </a:pPr>
            <a:endParaRPr lang="en-US" dirty="0" smtClean="0"/>
          </a:p>
          <a:p>
            <a:pPr lvl="1"/>
            <a:r>
              <a:rPr lang="en-US" dirty="0" smtClean="0"/>
              <a:t>Key topics</a:t>
            </a:r>
          </a:p>
          <a:p>
            <a:pPr lvl="2"/>
            <a:r>
              <a:rPr lang="en-US" dirty="0" smtClean="0"/>
              <a:t>Elderly/reduced cognitive ability disclosures</a:t>
            </a:r>
          </a:p>
          <a:p>
            <a:pPr lvl="2"/>
            <a:r>
              <a:rPr lang="en-US" dirty="0" smtClean="0"/>
              <a:t>Effect of lump sum on Medicaid eligibility</a:t>
            </a:r>
          </a:p>
          <a:p>
            <a:pPr lvl="2"/>
            <a:r>
              <a:rPr lang="en-US" dirty="0" smtClean="0"/>
              <a:t>Media for communications</a:t>
            </a:r>
          </a:p>
          <a:p>
            <a:pPr lvl="2"/>
            <a:r>
              <a:rPr lang="en-US" dirty="0" smtClean="0"/>
              <a:t>Longevity and investment risk</a:t>
            </a:r>
          </a:p>
          <a:p>
            <a:pPr lvl="2"/>
            <a:r>
              <a:rPr lang="en-US" dirty="0" smtClean="0"/>
              <a:t>Annuity from DB plan vs. commercial annuity</a:t>
            </a:r>
          </a:p>
          <a:p>
            <a:pPr lvl="2"/>
            <a:r>
              <a:rPr lang="en-US" dirty="0" smtClean="0"/>
              <a:t>Cybersecurity and cybertheft</a:t>
            </a:r>
          </a:p>
          <a:p>
            <a:pPr lvl="2"/>
            <a:endParaRPr lang="en-US" dirty="0" smtClean="0"/>
          </a:p>
        </p:txBody>
      </p:sp>
    </p:spTree>
    <p:extLst>
      <p:ext uri="{BB962C8B-B14F-4D97-AF65-F5344CB8AC3E}">
        <p14:creationId xmlns:p14="http://schemas.microsoft.com/office/powerpoint/2010/main" val="3720187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ERISA Advisory Counsel</a:t>
            </a:r>
            <a:endParaRPr lang="en-US" sz="3200" dirty="0"/>
          </a:p>
        </p:txBody>
      </p:sp>
      <p:sp>
        <p:nvSpPr>
          <p:cNvPr id="3" name="Content Placeholder 2"/>
          <p:cNvSpPr>
            <a:spLocks noGrp="1"/>
          </p:cNvSpPr>
          <p:nvPr>
            <p:ph idx="1"/>
          </p:nvPr>
        </p:nvSpPr>
        <p:spPr/>
        <p:txBody>
          <a:bodyPr>
            <a:normAutofit/>
          </a:bodyPr>
          <a:lstStyle/>
          <a:p>
            <a:r>
              <a:rPr lang="en-US" sz="2400" dirty="0" smtClean="0"/>
              <a:t>Approaches for Upcoming Hearing:</a:t>
            </a:r>
            <a:endParaRPr lang="en-US" sz="2400" u="sng" dirty="0" smtClean="0"/>
          </a:p>
          <a:p>
            <a:pPr marL="0" indent="0">
              <a:buNone/>
            </a:pPr>
            <a:endParaRPr lang="en-US" sz="1100" u="sng" dirty="0" smtClean="0"/>
          </a:p>
          <a:p>
            <a:pPr lvl="1"/>
            <a:r>
              <a:rPr lang="en-US" dirty="0" smtClean="0"/>
              <a:t>Key principles:  </a:t>
            </a:r>
          </a:p>
          <a:p>
            <a:pPr lvl="2"/>
            <a:r>
              <a:rPr lang="en-US" dirty="0" smtClean="0"/>
              <a:t>need for employer flexibility </a:t>
            </a:r>
          </a:p>
          <a:p>
            <a:pPr lvl="2"/>
            <a:r>
              <a:rPr lang="en-US" dirty="0" smtClean="0"/>
              <a:t>DB plan sponsors should not be further burdened</a:t>
            </a:r>
          </a:p>
          <a:p>
            <a:pPr lvl="2"/>
            <a:r>
              <a:rPr lang="en-US" dirty="0" smtClean="0"/>
              <a:t>Any model disclosure needs to be concise</a:t>
            </a:r>
          </a:p>
          <a:p>
            <a:pPr lvl="1"/>
            <a:endParaRPr lang="en-US" dirty="0" smtClean="0"/>
          </a:p>
          <a:p>
            <a:pPr lvl="1"/>
            <a:r>
              <a:rPr lang="en-US" dirty="0" smtClean="0"/>
              <a:t>Need for consistency with Treas./IRS Rules</a:t>
            </a:r>
          </a:p>
          <a:p>
            <a:pPr lvl="2"/>
            <a:r>
              <a:rPr lang="en-US" dirty="0" smtClean="0"/>
              <a:t>existing disclosures highly regulated (e.g., relative value disclosures)</a:t>
            </a:r>
            <a:endParaRPr lang="en-US" dirty="0"/>
          </a:p>
          <a:p>
            <a:pPr lvl="1"/>
            <a:endParaRPr lang="en-US" dirty="0" smtClean="0"/>
          </a:p>
          <a:p>
            <a:pPr lvl="1"/>
            <a:r>
              <a:rPr lang="en-US" dirty="0" smtClean="0"/>
              <a:t>What not to require:</a:t>
            </a:r>
          </a:p>
          <a:p>
            <a:pPr lvl="2"/>
            <a:r>
              <a:rPr lang="en-US" dirty="0" smtClean="0"/>
              <a:t>Individualized estimates of annuity purchased in commercial market</a:t>
            </a:r>
          </a:p>
          <a:p>
            <a:pPr lvl="2"/>
            <a:r>
              <a:rPr lang="en-US" dirty="0"/>
              <a:t>I</a:t>
            </a:r>
            <a:r>
              <a:rPr lang="en-US" dirty="0" smtClean="0"/>
              <a:t>ndividualized assessment of participant’s circumstances (such as age)</a:t>
            </a:r>
          </a:p>
        </p:txBody>
      </p:sp>
    </p:spTree>
    <p:extLst>
      <p:ext uri="{BB962C8B-B14F-4D97-AF65-F5344CB8AC3E}">
        <p14:creationId xmlns:p14="http://schemas.microsoft.com/office/powerpoint/2010/main" val="2466937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ERISA Advisory Counsel</a:t>
            </a:r>
            <a:endParaRPr lang="en-US" sz="3200" dirty="0"/>
          </a:p>
        </p:txBody>
      </p:sp>
      <p:sp>
        <p:nvSpPr>
          <p:cNvPr id="3" name="Content Placeholder 2"/>
          <p:cNvSpPr>
            <a:spLocks noGrp="1"/>
          </p:cNvSpPr>
          <p:nvPr>
            <p:ph idx="1"/>
          </p:nvPr>
        </p:nvSpPr>
        <p:spPr/>
        <p:txBody>
          <a:bodyPr>
            <a:normAutofit lnSpcReduction="10000"/>
          </a:bodyPr>
          <a:lstStyle/>
          <a:p>
            <a:r>
              <a:rPr lang="en-US" sz="2400" dirty="0" smtClean="0"/>
              <a:t>Potential elements of model disclosure:</a:t>
            </a:r>
            <a:endParaRPr lang="en-US" sz="2400" u="sng" dirty="0" smtClean="0"/>
          </a:p>
          <a:p>
            <a:pPr marL="457200" lvl="1" indent="0">
              <a:buNone/>
            </a:pPr>
            <a:endParaRPr lang="en-US" dirty="0" smtClean="0"/>
          </a:p>
          <a:p>
            <a:pPr lvl="1"/>
            <a:r>
              <a:rPr lang="en-US" u="sng" dirty="0" smtClean="0"/>
              <a:t>Investment Responsibility and Risk</a:t>
            </a:r>
            <a:r>
              <a:rPr lang="en-US" dirty="0" smtClean="0"/>
              <a:t>.  </a:t>
            </a:r>
            <a:r>
              <a:rPr lang="en-US" i="1" dirty="0" smtClean="0"/>
              <a:t>E.g., If you decide to take a lump sum distribution, you will </a:t>
            </a:r>
            <a:r>
              <a:rPr lang="en-US" i="1" dirty="0"/>
              <a:t>be responsible for the investment of your </a:t>
            </a:r>
            <a:r>
              <a:rPr lang="en-US" i="1" dirty="0" smtClean="0"/>
              <a:t>benefits.  The amount of benefits you receive during your retirement will depend on the </a:t>
            </a:r>
            <a:r>
              <a:rPr lang="en-US" i="1" dirty="0"/>
              <a:t>performance of the investment(s) you choose</a:t>
            </a:r>
            <a:r>
              <a:rPr lang="en-US" i="1" dirty="0" smtClean="0"/>
              <a:t>.</a:t>
            </a:r>
            <a:endParaRPr lang="en-US" i="1" u="sng" dirty="0" smtClean="0"/>
          </a:p>
          <a:p>
            <a:pPr lvl="1"/>
            <a:endParaRPr lang="en-US" u="sng" dirty="0" smtClean="0"/>
          </a:p>
          <a:p>
            <a:pPr lvl="1"/>
            <a:r>
              <a:rPr lang="en-US" u="sng" dirty="0" smtClean="0"/>
              <a:t>Longevity Risk</a:t>
            </a:r>
            <a:r>
              <a:rPr lang="en-US" dirty="0" smtClean="0"/>
              <a:t>.  </a:t>
            </a:r>
            <a:r>
              <a:rPr lang="en-US" i="1" dirty="0" smtClean="0"/>
              <a:t>E.g</a:t>
            </a:r>
            <a:r>
              <a:rPr lang="en-US" dirty="0" smtClean="0"/>
              <a:t>.</a:t>
            </a:r>
            <a:r>
              <a:rPr lang="en-US" i="1" dirty="0" smtClean="0"/>
              <a:t>, If you decide to take a lump sum distribution, you will be responsible for managing your distribution amount to provide</a:t>
            </a:r>
            <a:r>
              <a:rPr lang="en-US" dirty="0"/>
              <a:t> </a:t>
            </a:r>
            <a:r>
              <a:rPr lang="en-US" i="1" dirty="0" smtClean="0"/>
              <a:t>retirement income throughout your retirement.  You could exhaust your benefit before your die.  By contrast, an annuity benefit is guaranteed to provide a payment throughout your life and, depending on the option you choose, the life of your spouse.</a:t>
            </a:r>
          </a:p>
          <a:p>
            <a:pPr lvl="1"/>
            <a:endParaRPr lang="en-US" i="1" dirty="0" smtClean="0"/>
          </a:p>
          <a:p>
            <a:pPr lvl="2"/>
            <a:endParaRPr lang="en-US" i="1" u="sng" dirty="0"/>
          </a:p>
          <a:p>
            <a:pPr lvl="2"/>
            <a:endParaRPr lang="en-US" i="1" u="sng" dirty="0" smtClean="0"/>
          </a:p>
        </p:txBody>
      </p:sp>
    </p:spTree>
    <p:extLst>
      <p:ext uri="{BB962C8B-B14F-4D97-AF65-F5344CB8AC3E}">
        <p14:creationId xmlns:p14="http://schemas.microsoft.com/office/powerpoint/2010/main" val="3774484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ERISA Advisory Counsel</a:t>
            </a:r>
            <a:endParaRPr lang="en-US" sz="3200" dirty="0"/>
          </a:p>
        </p:txBody>
      </p:sp>
      <p:sp>
        <p:nvSpPr>
          <p:cNvPr id="3" name="Content Placeholder 2"/>
          <p:cNvSpPr>
            <a:spLocks noGrp="1"/>
          </p:cNvSpPr>
          <p:nvPr>
            <p:ph idx="1"/>
          </p:nvPr>
        </p:nvSpPr>
        <p:spPr/>
        <p:txBody>
          <a:bodyPr>
            <a:normAutofit lnSpcReduction="10000"/>
          </a:bodyPr>
          <a:lstStyle/>
          <a:p>
            <a:r>
              <a:rPr lang="en-US" dirty="0"/>
              <a:t>Potential elements of model </a:t>
            </a:r>
            <a:r>
              <a:rPr lang="en-US" dirty="0" smtClean="0"/>
              <a:t>disclosure (cont’d):</a:t>
            </a:r>
            <a:endParaRPr lang="en-US" u="sng" dirty="0"/>
          </a:p>
          <a:p>
            <a:pPr lvl="1"/>
            <a:endParaRPr lang="en-US" u="sng" dirty="0" smtClean="0"/>
          </a:p>
          <a:p>
            <a:pPr lvl="1"/>
            <a:r>
              <a:rPr lang="en-US" u="sng" dirty="0" smtClean="0"/>
              <a:t>Interest </a:t>
            </a:r>
            <a:r>
              <a:rPr lang="en-US" u="sng" dirty="0"/>
              <a:t>and Cost-of-Living Risk</a:t>
            </a:r>
            <a:r>
              <a:rPr lang="en-US" dirty="0"/>
              <a:t>.  </a:t>
            </a:r>
            <a:r>
              <a:rPr lang="en-US" i="1" dirty="0"/>
              <a:t>E.g., If you decide to take an annuity, the amount of your monthly annuity will be fixed for the rest of your life (and, depending on the form you elect, the life of your spouse).  Your monthly amount is not adjusted by interest or to account for increases in the cost of living.  Accordingly, payments made later may be worth less than payments made today.</a:t>
            </a:r>
            <a:endParaRPr lang="en-US" u="sng" dirty="0"/>
          </a:p>
          <a:p>
            <a:pPr lvl="1"/>
            <a:endParaRPr lang="en-US" dirty="0" smtClean="0"/>
          </a:p>
          <a:p>
            <a:pPr lvl="1"/>
            <a:r>
              <a:rPr lang="en-US" u="sng" dirty="0" smtClean="0"/>
              <a:t>Annuity Paid by Plan vs. Annuity Purchased in Market</a:t>
            </a:r>
            <a:r>
              <a:rPr lang="en-US" dirty="0" smtClean="0"/>
              <a:t>.  </a:t>
            </a:r>
            <a:r>
              <a:rPr lang="en-US" i="1" dirty="0" smtClean="0"/>
              <a:t>E.g., Typically, you will receive a greater monthly annuity benefit by electing to receive an annuity from a defined benefit pension plan than if you elect to receive an equivalent lump sum distribution and then purchase an annuity benefit yourself directly from an insurance company.</a:t>
            </a:r>
            <a:endParaRPr lang="en-US" i="1" u="sng" dirty="0" smtClean="0"/>
          </a:p>
        </p:txBody>
      </p:sp>
    </p:spTree>
    <p:extLst>
      <p:ext uri="{BB962C8B-B14F-4D97-AF65-F5344CB8AC3E}">
        <p14:creationId xmlns:p14="http://schemas.microsoft.com/office/powerpoint/2010/main" val="174672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Questions?</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dirty="0" smtClean="0"/>
              <a:t>Robert Newman</a:t>
            </a:r>
          </a:p>
          <a:p>
            <a:r>
              <a:rPr lang="en-US" dirty="0" smtClean="0"/>
              <a:t>202-662-5125</a:t>
            </a:r>
          </a:p>
          <a:p>
            <a:r>
              <a:rPr lang="en-US" dirty="0" smtClean="0"/>
              <a:t>rnewman@cov.com</a:t>
            </a:r>
          </a:p>
        </p:txBody>
      </p:sp>
    </p:spTree>
    <p:extLst>
      <p:ext uri="{BB962C8B-B14F-4D97-AF65-F5344CB8AC3E}">
        <p14:creationId xmlns:p14="http://schemas.microsoft.com/office/powerpoint/2010/main" val="336911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lvl="0"/>
            <a:r>
              <a:rPr lang="en-US" sz="2800" dirty="0" smtClean="0"/>
              <a:t>Background</a:t>
            </a:r>
          </a:p>
          <a:p>
            <a:pPr lvl="0"/>
            <a:endParaRPr lang="en-US" sz="2800" dirty="0"/>
          </a:p>
          <a:p>
            <a:pPr lvl="0"/>
            <a:r>
              <a:rPr lang="en-US" sz="2800" dirty="0" smtClean="0"/>
              <a:t>GAO Report</a:t>
            </a:r>
          </a:p>
          <a:p>
            <a:pPr marL="0" lvl="0" indent="0">
              <a:buNone/>
            </a:pPr>
            <a:endParaRPr lang="en-US" sz="2800" dirty="0"/>
          </a:p>
          <a:p>
            <a:pPr lvl="0"/>
            <a:r>
              <a:rPr lang="en-US" sz="2800" dirty="0" smtClean="0"/>
              <a:t>ERISA Advisory Council</a:t>
            </a:r>
          </a:p>
          <a:p>
            <a:pPr lvl="1"/>
            <a:r>
              <a:rPr lang="en-US" dirty="0" smtClean="0"/>
              <a:t>Approach to upcoming meeting</a:t>
            </a:r>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90101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Background</a:t>
            </a:r>
            <a:endParaRPr lang="en-US" dirty="0"/>
          </a:p>
        </p:txBody>
      </p:sp>
    </p:spTree>
    <p:extLst>
      <p:ext uri="{BB962C8B-B14F-4D97-AF65-F5344CB8AC3E}">
        <p14:creationId xmlns:p14="http://schemas.microsoft.com/office/powerpoint/2010/main" val="380678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Background</a:t>
            </a:r>
            <a:endParaRPr lang="en-US" sz="3200" dirty="0"/>
          </a:p>
        </p:txBody>
      </p:sp>
      <p:sp>
        <p:nvSpPr>
          <p:cNvPr id="3" name="Content Placeholder 2"/>
          <p:cNvSpPr>
            <a:spLocks noGrp="1"/>
          </p:cNvSpPr>
          <p:nvPr>
            <p:ph idx="1"/>
          </p:nvPr>
        </p:nvSpPr>
        <p:spPr/>
        <p:txBody>
          <a:bodyPr>
            <a:normAutofit fontScale="92500" lnSpcReduction="10000"/>
          </a:bodyPr>
          <a:lstStyle/>
          <a:p>
            <a:r>
              <a:rPr lang="en-US" sz="2400" u="sng" dirty="0" smtClean="0"/>
              <a:t>Pension De-risking</a:t>
            </a:r>
            <a:r>
              <a:rPr lang="en-US" sz="2400" dirty="0" smtClean="0"/>
              <a:t>:  Reduce pension obligation volatility</a:t>
            </a:r>
          </a:p>
          <a:p>
            <a:pPr marL="0" indent="0">
              <a:buNone/>
            </a:pPr>
            <a:endParaRPr lang="en-US" sz="2400" dirty="0" smtClean="0"/>
          </a:p>
          <a:p>
            <a:r>
              <a:rPr lang="en-US" sz="2400" dirty="0" smtClean="0"/>
              <a:t>Methods:</a:t>
            </a:r>
            <a:endParaRPr lang="en-US" sz="2400" dirty="0"/>
          </a:p>
          <a:p>
            <a:pPr lvl="1"/>
            <a:r>
              <a:rPr lang="en-US" dirty="0"/>
              <a:t>In-Plan Strategies</a:t>
            </a:r>
            <a:r>
              <a:rPr lang="en-US" sz="2400" dirty="0"/>
              <a:t> </a:t>
            </a:r>
          </a:p>
          <a:p>
            <a:pPr lvl="2"/>
            <a:r>
              <a:rPr lang="en-US" dirty="0" smtClean="0"/>
              <a:t>hedging</a:t>
            </a:r>
            <a:endParaRPr lang="en-US" dirty="0"/>
          </a:p>
          <a:p>
            <a:pPr lvl="2"/>
            <a:r>
              <a:rPr lang="en-US" dirty="0" smtClean="0"/>
              <a:t>immunization</a:t>
            </a:r>
            <a:endParaRPr lang="en-US" dirty="0"/>
          </a:p>
          <a:p>
            <a:pPr lvl="2"/>
            <a:r>
              <a:rPr lang="en-US" dirty="0" smtClean="0"/>
              <a:t>investing </a:t>
            </a:r>
            <a:r>
              <a:rPr lang="en-US" dirty="0"/>
              <a:t>in annuity contracts</a:t>
            </a:r>
          </a:p>
          <a:p>
            <a:pPr marL="914400" lvl="2" indent="0">
              <a:buNone/>
            </a:pPr>
            <a:endParaRPr lang="en-US" dirty="0"/>
          </a:p>
          <a:p>
            <a:pPr lvl="1"/>
            <a:r>
              <a:rPr lang="en-US" dirty="0"/>
              <a:t>Settlement Strategies</a:t>
            </a:r>
          </a:p>
          <a:p>
            <a:pPr lvl="2"/>
            <a:r>
              <a:rPr lang="en-US" dirty="0"/>
              <a:t>lump sum offering</a:t>
            </a:r>
          </a:p>
          <a:p>
            <a:pPr lvl="2"/>
            <a:r>
              <a:rPr lang="en-US" dirty="0"/>
              <a:t>annuity certificate distributions</a:t>
            </a:r>
          </a:p>
          <a:p>
            <a:pPr lvl="2"/>
            <a:r>
              <a:rPr lang="en-US" dirty="0"/>
              <a:t>plan </a:t>
            </a:r>
            <a:r>
              <a:rPr lang="en-US" dirty="0" smtClean="0"/>
              <a:t>termination</a:t>
            </a:r>
          </a:p>
          <a:p>
            <a:pPr lvl="2"/>
            <a:endParaRPr lang="en-US" dirty="0"/>
          </a:p>
          <a:p>
            <a:pPr lvl="2"/>
            <a:endParaRPr lang="en-US" dirty="0" smtClean="0"/>
          </a:p>
          <a:p>
            <a:r>
              <a:rPr lang="en-US" dirty="0" smtClean="0"/>
              <a:t>Focus of Policy-Makers:  </a:t>
            </a:r>
          </a:p>
          <a:p>
            <a:pPr lvl="1"/>
            <a:r>
              <a:rPr lang="en-US" dirty="0" smtClean="0"/>
              <a:t>Settlement Strategies, especially lump sum offers</a:t>
            </a:r>
            <a:endParaRPr lang="en-US" dirty="0"/>
          </a:p>
          <a:p>
            <a:endParaRPr lang="en-US" sz="2400" dirty="0" smtClean="0"/>
          </a:p>
        </p:txBody>
      </p:sp>
    </p:spTree>
    <p:extLst>
      <p:ext uri="{BB962C8B-B14F-4D97-AF65-F5344CB8AC3E}">
        <p14:creationId xmlns:p14="http://schemas.microsoft.com/office/powerpoint/2010/main" val="1748178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GAO Report</a:t>
            </a:r>
            <a:endParaRPr lang="en-US" dirty="0"/>
          </a:p>
        </p:txBody>
      </p:sp>
    </p:spTree>
    <p:extLst>
      <p:ext uri="{BB962C8B-B14F-4D97-AF65-F5344CB8AC3E}">
        <p14:creationId xmlns:p14="http://schemas.microsoft.com/office/powerpoint/2010/main" val="367664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GAO Report</a:t>
            </a:r>
            <a:endParaRPr lang="en-US" sz="3200" dirty="0"/>
          </a:p>
        </p:txBody>
      </p:sp>
      <p:sp>
        <p:nvSpPr>
          <p:cNvPr id="3" name="Content Placeholder 2"/>
          <p:cNvSpPr>
            <a:spLocks noGrp="1"/>
          </p:cNvSpPr>
          <p:nvPr>
            <p:ph idx="1"/>
          </p:nvPr>
        </p:nvSpPr>
        <p:spPr/>
        <p:txBody>
          <a:bodyPr>
            <a:normAutofit/>
          </a:bodyPr>
          <a:lstStyle/>
          <a:p>
            <a:r>
              <a:rPr lang="en-US" sz="2400" dirty="0" smtClean="0"/>
              <a:t>Overview:  </a:t>
            </a:r>
            <a:endParaRPr lang="en-US" sz="2400" u="sng" dirty="0" smtClean="0"/>
          </a:p>
          <a:p>
            <a:pPr marL="0" indent="0">
              <a:buNone/>
            </a:pPr>
            <a:endParaRPr lang="en-US" sz="1100" u="sng" dirty="0" smtClean="0"/>
          </a:p>
          <a:p>
            <a:pPr lvl="1"/>
            <a:r>
              <a:rPr lang="en-US" dirty="0" smtClean="0"/>
              <a:t>Reps. Levin and Miller requested report on lump sum windows</a:t>
            </a:r>
          </a:p>
          <a:p>
            <a:pPr lvl="1"/>
            <a:endParaRPr lang="en-US" dirty="0" smtClean="0"/>
          </a:p>
          <a:p>
            <a:pPr lvl="1"/>
            <a:r>
              <a:rPr lang="en-US" dirty="0" smtClean="0"/>
              <a:t>Reviewed sample disclosures</a:t>
            </a:r>
          </a:p>
          <a:p>
            <a:pPr lvl="1"/>
            <a:endParaRPr lang="en-US" dirty="0"/>
          </a:p>
          <a:p>
            <a:pPr lvl="1"/>
            <a:r>
              <a:rPr lang="en-US" dirty="0" smtClean="0"/>
              <a:t>Interviewed participants</a:t>
            </a:r>
          </a:p>
          <a:p>
            <a:pPr lvl="1"/>
            <a:endParaRPr lang="en-US" dirty="0" smtClean="0"/>
          </a:p>
          <a:p>
            <a:pPr lvl="1"/>
            <a:r>
              <a:rPr lang="en-US" dirty="0" smtClean="0"/>
              <a:t>Concluded that key information was missing</a:t>
            </a:r>
          </a:p>
          <a:p>
            <a:pPr lvl="1"/>
            <a:endParaRPr lang="en-US" dirty="0" smtClean="0"/>
          </a:p>
          <a:p>
            <a:pPr lvl="2"/>
            <a:endParaRPr lang="en-US" dirty="0" smtClean="0"/>
          </a:p>
        </p:txBody>
      </p:sp>
    </p:spTree>
    <p:extLst>
      <p:ext uri="{BB962C8B-B14F-4D97-AF65-F5344CB8AC3E}">
        <p14:creationId xmlns:p14="http://schemas.microsoft.com/office/powerpoint/2010/main" val="2624608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GAO Report</a:t>
            </a:r>
            <a:endParaRPr lang="en-US" sz="3200" dirty="0"/>
          </a:p>
        </p:txBody>
      </p:sp>
      <p:sp>
        <p:nvSpPr>
          <p:cNvPr id="3" name="Content Placeholder 2"/>
          <p:cNvSpPr>
            <a:spLocks noGrp="1"/>
          </p:cNvSpPr>
          <p:nvPr>
            <p:ph idx="1"/>
          </p:nvPr>
        </p:nvSpPr>
        <p:spPr/>
        <p:txBody>
          <a:bodyPr>
            <a:normAutofit/>
          </a:bodyPr>
          <a:lstStyle/>
          <a:p>
            <a:r>
              <a:rPr lang="en-US" sz="2400" dirty="0" smtClean="0"/>
              <a:t>Recommendations:  </a:t>
            </a:r>
            <a:endParaRPr lang="en-US" sz="2400" u="sng" dirty="0" smtClean="0"/>
          </a:p>
          <a:p>
            <a:pPr marL="0" indent="0">
              <a:buNone/>
            </a:pPr>
            <a:endParaRPr lang="en-US" sz="1100" u="sng" dirty="0" smtClean="0"/>
          </a:p>
          <a:p>
            <a:pPr lvl="1"/>
            <a:r>
              <a:rPr lang="en-US" dirty="0" smtClean="0"/>
              <a:t>Sponsors should notify DOL when lump sum windows are offered</a:t>
            </a:r>
          </a:p>
          <a:p>
            <a:pPr lvl="2"/>
            <a:r>
              <a:rPr lang="en-US" dirty="0" smtClean="0"/>
              <a:t>Number and category of participants</a:t>
            </a:r>
          </a:p>
          <a:p>
            <a:pPr lvl="2"/>
            <a:r>
              <a:rPr lang="en-US" dirty="0" smtClean="0"/>
              <a:t>Examples of disclosure materials</a:t>
            </a:r>
          </a:p>
          <a:p>
            <a:pPr lvl="1"/>
            <a:endParaRPr lang="en-US" dirty="0" smtClean="0"/>
          </a:p>
          <a:p>
            <a:pPr lvl="1"/>
            <a:r>
              <a:rPr lang="en-US" dirty="0" smtClean="0"/>
              <a:t>Treas. should review lookback interest rate rules</a:t>
            </a:r>
          </a:p>
          <a:p>
            <a:pPr lvl="1"/>
            <a:endParaRPr lang="en-US" dirty="0"/>
          </a:p>
          <a:p>
            <a:pPr lvl="1"/>
            <a:r>
              <a:rPr lang="en-US" dirty="0" smtClean="0"/>
              <a:t>Treas. should implement process to update mortality tables</a:t>
            </a:r>
          </a:p>
          <a:p>
            <a:pPr lvl="1"/>
            <a:endParaRPr lang="en-US" dirty="0"/>
          </a:p>
          <a:p>
            <a:pPr lvl="1"/>
            <a:r>
              <a:rPr lang="en-US" dirty="0" smtClean="0"/>
              <a:t>Disclosure </a:t>
            </a:r>
            <a:r>
              <a:rPr lang="en-US" dirty="0"/>
              <a:t>materials should contain additional information</a:t>
            </a:r>
          </a:p>
          <a:p>
            <a:pPr lvl="1"/>
            <a:endParaRPr lang="en-US" dirty="0" smtClean="0"/>
          </a:p>
          <a:p>
            <a:pPr lvl="1"/>
            <a:endParaRPr lang="en-US" dirty="0" smtClean="0"/>
          </a:p>
          <a:p>
            <a:pPr lvl="2"/>
            <a:endParaRPr lang="en-US" dirty="0" smtClean="0"/>
          </a:p>
        </p:txBody>
      </p:sp>
    </p:spTree>
    <p:extLst>
      <p:ext uri="{BB962C8B-B14F-4D97-AF65-F5344CB8AC3E}">
        <p14:creationId xmlns:p14="http://schemas.microsoft.com/office/powerpoint/2010/main" val="1488666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GAO Report</a:t>
            </a:r>
            <a:endParaRPr lang="en-US" sz="3200" dirty="0"/>
          </a:p>
        </p:txBody>
      </p:sp>
      <p:sp>
        <p:nvSpPr>
          <p:cNvPr id="3" name="Content Placeholder 2"/>
          <p:cNvSpPr>
            <a:spLocks noGrp="1"/>
          </p:cNvSpPr>
          <p:nvPr>
            <p:ph idx="1"/>
          </p:nvPr>
        </p:nvSpPr>
        <p:spPr>
          <a:xfrm>
            <a:off x="457200" y="1295400"/>
            <a:ext cx="8229600" cy="457200"/>
          </a:xfrm>
        </p:spPr>
        <p:txBody>
          <a:bodyPr>
            <a:normAutofit/>
          </a:bodyPr>
          <a:lstStyle/>
          <a:p>
            <a:r>
              <a:rPr lang="en-US" sz="2400" dirty="0" smtClean="0"/>
              <a:t>GAO list of items to include in disclosures:  </a:t>
            </a:r>
            <a:endParaRPr lang="en-US" sz="2400" u="sng" dirty="0" smtClean="0"/>
          </a:p>
          <a:p>
            <a:pPr marL="0" indent="0">
              <a:buNone/>
            </a:pPr>
            <a:endParaRPr lang="en-US" sz="1100" u="sng" dirty="0" smtClean="0"/>
          </a:p>
          <a:p>
            <a:pPr lvl="1"/>
            <a:endParaRPr lang="en-US" dirty="0" smtClean="0"/>
          </a:p>
          <a:p>
            <a:pPr lvl="2"/>
            <a:endParaRPr lang="en-US"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2038350"/>
            <a:ext cx="7943850" cy="2914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7226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GAO Report</a:t>
            </a:r>
            <a:endParaRPr lang="en-US" sz="3200" dirty="0"/>
          </a:p>
        </p:txBody>
      </p:sp>
      <p:sp>
        <p:nvSpPr>
          <p:cNvPr id="3" name="Content Placeholder 2"/>
          <p:cNvSpPr>
            <a:spLocks noGrp="1"/>
          </p:cNvSpPr>
          <p:nvPr>
            <p:ph idx="1"/>
          </p:nvPr>
        </p:nvSpPr>
        <p:spPr>
          <a:xfrm>
            <a:off x="457200" y="1295400"/>
            <a:ext cx="8229600" cy="457200"/>
          </a:xfrm>
        </p:spPr>
        <p:txBody>
          <a:bodyPr>
            <a:normAutofit/>
          </a:bodyPr>
          <a:lstStyle/>
          <a:p>
            <a:r>
              <a:rPr lang="en-US" sz="2400" dirty="0" smtClean="0"/>
              <a:t>GAO list of items to include in disclosures, cont.:  </a:t>
            </a:r>
            <a:endParaRPr lang="en-US" sz="2400" u="sng" dirty="0" smtClean="0"/>
          </a:p>
          <a:p>
            <a:pPr marL="0" indent="0">
              <a:buNone/>
            </a:pPr>
            <a:endParaRPr lang="en-US" sz="1100" u="sng" dirty="0" smtClean="0"/>
          </a:p>
          <a:p>
            <a:pPr lvl="1"/>
            <a:endParaRPr lang="en-US" dirty="0" smtClean="0"/>
          </a:p>
          <a:p>
            <a:pPr lvl="2"/>
            <a:endParaRPr lang="en-US"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5" y="1981200"/>
            <a:ext cx="7905750" cy="3762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566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ington]">
  <a:themeElements>
    <a:clrScheme name="[CovingtonColors]">
      <a:dk1>
        <a:srgbClr val="000000"/>
      </a:dk1>
      <a:lt1>
        <a:srgbClr val="FFFFFF"/>
      </a:lt1>
      <a:dk2>
        <a:srgbClr val="0F4859"/>
      </a:dk2>
      <a:lt2>
        <a:srgbClr val="F0F0F0"/>
      </a:lt2>
      <a:accent1>
        <a:srgbClr val="007A96"/>
      </a:accent1>
      <a:accent2>
        <a:srgbClr val="3A6F8F"/>
      </a:accent2>
      <a:accent3>
        <a:srgbClr val="4DB3D0"/>
      </a:accent3>
      <a:accent4>
        <a:srgbClr val="A0A0A0"/>
      </a:accent4>
      <a:accent5>
        <a:srgbClr val="8BD3F5"/>
      </a:accent5>
      <a:accent6>
        <a:srgbClr val="90C6A2"/>
      </a:accent6>
      <a:hlink>
        <a:srgbClr val="0F4859"/>
      </a:hlink>
      <a:folHlink>
        <a:srgbClr val="0F4859"/>
      </a:folHlink>
    </a:clrScheme>
    <a:fontScheme name="[Covington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[Covington]</Template>
  <TotalTime>0</TotalTime>
  <Words>576</Words>
  <Application>Microsoft Office PowerPoint</Application>
  <PresentationFormat>On-screen Show (4:3)</PresentationFormat>
  <Paragraphs>112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[Covington]</vt:lpstr>
      <vt:lpstr>ERISA Advisory Council Lump Sum De-Risking Transaction Disclosures  </vt:lpstr>
      <vt:lpstr>Agenda</vt:lpstr>
      <vt:lpstr>Background</vt:lpstr>
      <vt:lpstr>Background</vt:lpstr>
      <vt:lpstr>GAO Report</vt:lpstr>
      <vt:lpstr>GAO Report</vt:lpstr>
      <vt:lpstr>GAO Report</vt:lpstr>
      <vt:lpstr>GAO Report</vt:lpstr>
      <vt:lpstr>GAO Report</vt:lpstr>
      <vt:lpstr>ERISA Advisory Counsel</vt:lpstr>
      <vt:lpstr>ERISA Advisory Counsel</vt:lpstr>
      <vt:lpstr>ERISA Advisory Counsel</vt:lpstr>
      <vt:lpstr>ERISA Advisory Counsel</vt:lpstr>
      <vt:lpstr>ERISA Advisory Counsel</vt:lpstr>
      <vt:lpstr>ERISA Advisory Counsel</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2015-05-12T03:24:00Z</dcterms:created>
  <dcterms:modified xsi:type="dcterms:W3CDTF">2015-05-14T18:22:36Z</dcterms:modified>
</cp:coreProperties>
</file>